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8" r:id="rId2"/>
  </p:sldIdLst>
  <p:sldSz cx="6767513" cy="4824413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68" userDrawn="1">
          <p15:clr>
            <a:srgbClr val="A4A3A4"/>
          </p15:clr>
        </p15:guide>
        <p15:guide id="2" pos="68" userDrawn="1">
          <p15:clr>
            <a:srgbClr val="A4A3A4"/>
          </p15:clr>
        </p15:guide>
        <p15:guide id="3" pos="136" userDrawn="1">
          <p15:clr>
            <a:srgbClr val="A4A3A4"/>
          </p15:clr>
        </p15:guide>
        <p15:guide id="4" pos="4127" userDrawn="1">
          <p15:clr>
            <a:srgbClr val="A4A3A4"/>
          </p15:clr>
        </p15:guide>
        <p15:guide id="5" pos="4195" userDrawn="1">
          <p15:clr>
            <a:srgbClr val="A4A3A4"/>
          </p15:clr>
        </p15:guide>
        <p15:guide id="6" orient="horz" pos="2903" userDrawn="1">
          <p15:clr>
            <a:srgbClr val="A4A3A4"/>
          </p15:clr>
        </p15:guide>
        <p15:guide id="7" orient="horz" pos="2971" userDrawn="1">
          <p15:clr>
            <a:srgbClr val="A4A3A4"/>
          </p15:clr>
        </p15:guide>
        <p15:guide id="8" orient="horz" pos="13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>
        <p:scale>
          <a:sx n="75" d="100"/>
          <a:sy n="75" d="100"/>
        </p:scale>
        <p:origin x="3234" y="1338"/>
      </p:cViewPr>
      <p:guideLst>
        <p:guide orient="horz" pos="68"/>
        <p:guide pos="68"/>
        <p:guide pos="136"/>
        <p:guide pos="4127"/>
        <p:guide pos="4195"/>
        <p:guide orient="horz" pos="2903"/>
        <p:guide orient="horz" pos="2971"/>
        <p:guide orient="horz" pos="13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riseprint.jp/" TargetMode="External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597C6D64-3E3E-4D20-BFB9-02778B0099A7}"/>
              </a:ext>
            </a:extLst>
          </p:cNvPr>
          <p:cNvSpPr txBox="1"/>
          <p:nvPr userDrawn="1"/>
        </p:nvSpPr>
        <p:spPr>
          <a:xfrm>
            <a:off x="7014660" y="252678"/>
            <a:ext cx="2888932" cy="250837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/>
              <a:t>B6</a:t>
            </a:r>
            <a:r>
              <a:rPr kumimoji="1" lang="ja-JP" altLang="en-US" sz="1600" dirty="0"/>
              <a:t>サイズ　ヨコ</a:t>
            </a:r>
            <a:r>
              <a:rPr kumimoji="1" lang="ja-JP" altLang="en-US" sz="1400" dirty="0"/>
              <a:t>（化粧断裁用）</a:t>
            </a:r>
            <a:endParaRPr kumimoji="1" lang="en-US" altLang="ja-JP" sz="1400" dirty="0"/>
          </a:p>
          <a:p>
            <a:endParaRPr kumimoji="1" lang="en-US" altLang="ja-JP" sz="800" dirty="0"/>
          </a:p>
          <a:p>
            <a:r>
              <a:rPr kumimoji="1" lang="en-US" altLang="ja-JP" sz="700" dirty="0"/>
              <a:t>【</a:t>
            </a:r>
            <a:r>
              <a:rPr kumimoji="1" lang="ja-JP" altLang="en-US" sz="700" dirty="0"/>
              <a:t>デザイン作成上の注意事項</a:t>
            </a:r>
            <a:r>
              <a:rPr kumimoji="1" lang="en-US" altLang="ja-JP" sz="700" dirty="0"/>
              <a:t>】</a:t>
            </a:r>
          </a:p>
          <a:p>
            <a:r>
              <a:rPr kumimoji="1" lang="ja-JP" altLang="en-US" sz="700" dirty="0"/>
              <a:t>■</a:t>
            </a:r>
            <a:r>
              <a:rPr kumimoji="1" lang="ja-JP" altLang="en-US" sz="700" dirty="0">
                <a:solidFill>
                  <a:schemeClr val="tx1"/>
                </a:solidFill>
              </a:rPr>
              <a:t>デザインはスライド全体を使って作成</a:t>
            </a:r>
            <a:r>
              <a:rPr kumimoji="1" lang="ja-JP" altLang="en-US" sz="700" dirty="0"/>
              <a:t>してください。</a:t>
            </a:r>
            <a:endParaRPr kumimoji="1" lang="en-US" altLang="ja-JP" sz="700" dirty="0"/>
          </a:p>
          <a:p>
            <a:r>
              <a:rPr kumimoji="1" lang="ja-JP" altLang="en-US" sz="700" i="0" dirty="0"/>
              <a:t>■</a:t>
            </a:r>
            <a:r>
              <a:rPr kumimoji="1" lang="ja-JP" altLang="en-US" sz="700" i="0" dirty="0">
                <a:solidFill>
                  <a:srgbClr val="00B0F0"/>
                </a:solidFill>
              </a:rPr>
              <a:t>外側（青色）のガイドラインの内側が仕上がりサイズ</a:t>
            </a:r>
            <a:r>
              <a:rPr kumimoji="1" lang="ja-JP" altLang="en-US" sz="700" i="0" dirty="0"/>
              <a:t>です。</a:t>
            </a:r>
            <a:endParaRPr kumimoji="1" lang="en-US" altLang="ja-JP" sz="700" i="0" dirty="0"/>
          </a:p>
          <a:p>
            <a:r>
              <a:rPr kumimoji="1" lang="ja-JP" altLang="en-US" sz="700" i="0" dirty="0"/>
              <a:t>■</a:t>
            </a:r>
            <a:r>
              <a:rPr kumimoji="1" lang="ja-JP" altLang="en-US" sz="700" i="0" dirty="0">
                <a:solidFill>
                  <a:srgbClr val="FF0000"/>
                </a:solidFill>
              </a:rPr>
              <a:t>内側（赤色）のガイドラインよりも内側に</a:t>
            </a:r>
            <a:endParaRPr kumimoji="1" lang="en-US" altLang="ja-JP" sz="700" i="0" dirty="0">
              <a:solidFill>
                <a:srgbClr val="FF0000"/>
              </a:solidFill>
            </a:endParaRPr>
          </a:p>
          <a:p>
            <a:r>
              <a:rPr kumimoji="1" lang="ja-JP" altLang="en-US" sz="700" i="0" dirty="0">
                <a:solidFill>
                  <a:srgbClr val="FF0000"/>
                </a:solidFill>
              </a:rPr>
              <a:t>  「切れると困る文字や絵柄」を配置</a:t>
            </a:r>
            <a:r>
              <a:rPr kumimoji="1" lang="ja-JP" altLang="en-US" sz="700" i="0" dirty="0"/>
              <a:t>してください。</a:t>
            </a:r>
            <a:endParaRPr kumimoji="1" lang="en-US" altLang="ja-JP" sz="700" i="0" dirty="0"/>
          </a:p>
          <a:p>
            <a:r>
              <a:rPr kumimoji="1" lang="ja-JP" altLang="en-US" sz="700" i="0" dirty="0"/>
              <a:t>■両面印刷の場合はスライドを複製してください。</a:t>
            </a:r>
            <a:endParaRPr kumimoji="1" lang="en-US" altLang="ja-JP" sz="700" i="0" dirty="0"/>
          </a:p>
          <a:p>
            <a:r>
              <a:rPr kumimoji="1" lang="ja-JP" altLang="en-US" sz="700" dirty="0"/>
              <a:t>■</a:t>
            </a:r>
            <a:r>
              <a:rPr kumimoji="1" lang="ja-JP" altLang="en-US" sz="700" b="1" i="1" u="sng" dirty="0"/>
              <a:t>このテンプレートは袋断裁では使用できません。</a:t>
            </a:r>
            <a:endParaRPr kumimoji="1" lang="en-US" altLang="ja-JP" sz="700" i="0" dirty="0"/>
          </a:p>
          <a:p>
            <a:endParaRPr kumimoji="1" lang="en-US" altLang="ja-JP" sz="700" dirty="0"/>
          </a:p>
          <a:p>
            <a:r>
              <a:rPr kumimoji="1" lang="en-US" altLang="ja-JP" sz="700" dirty="0"/>
              <a:t>【</a:t>
            </a:r>
            <a:r>
              <a:rPr kumimoji="1" lang="ja-JP" altLang="en-US" sz="700" dirty="0"/>
              <a:t>データ保存時の注意事項</a:t>
            </a:r>
            <a:r>
              <a:rPr kumimoji="1" lang="en-US" altLang="ja-JP" sz="700" dirty="0"/>
              <a:t>】</a:t>
            </a:r>
          </a:p>
          <a:p>
            <a:r>
              <a:rPr kumimoji="1" lang="ja-JP" altLang="en-US" sz="700" dirty="0"/>
              <a:t>左上のツールバーのファイルを選択</a:t>
            </a:r>
            <a:endParaRPr kumimoji="1" lang="en-US" altLang="ja-JP" sz="700" dirty="0"/>
          </a:p>
          <a:p>
            <a:r>
              <a:rPr kumimoji="1" lang="ja-JP" altLang="en-US" sz="700" dirty="0"/>
              <a:t>　→名前を付けて保存</a:t>
            </a:r>
            <a:endParaRPr kumimoji="1" lang="en-US" altLang="ja-JP" sz="700" dirty="0"/>
          </a:p>
          <a:p>
            <a:r>
              <a:rPr kumimoji="1" lang="ja-JP" altLang="en-US" sz="700" dirty="0"/>
              <a:t>　　→保存先の選択</a:t>
            </a:r>
            <a:endParaRPr kumimoji="1" lang="en-US" altLang="ja-JP" sz="700" dirty="0"/>
          </a:p>
          <a:p>
            <a:r>
              <a:rPr kumimoji="1" lang="ja-JP" altLang="en-US" sz="700" dirty="0"/>
              <a:t>　　　→ファイル名の入力</a:t>
            </a:r>
            <a:endParaRPr kumimoji="1" lang="en-US" altLang="ja-JP" sz="700" dirty="0"/>
          </a:p>
          <a:p>
            <a:r>
              <a:rPr kumimoji="1" lang="ja-JP" altLang="en-US" sz="700" dirty="0"/>
              <a:t>　　　　→</a:t>
            </a:r>
            <a:r>
              <a:rPr kumimoji="1" lang="ja-JP" altLang="en-US" sz="700" dirty="0">
                <a:solidFill>
                  <a:schemeClr val="accent4">
                    <a:lumMod val="75000"/>
                  </a:schemeClr>
                </a:solidFill>
              </a:rPr>
              <a:t>ファイル名入力欄下の</a:t>
            </a:r>
            <a:endParaRPr kumimoji="1" lang="en-US" altLang="ja-JP" sz="700" dirty="0">
              <a:solidFill>
                <a:schemeClr val="accent4">
                  <a:lumMod val="75000"/>
                </a:schemeClr>
              </a:solidFill>
            </a:endParaRPr>
          </a:p>
          <a:p>
            <a:r>
              <a:rPr kumimoji="1" lang="en-US" altLang="ja-JP" sz="700" dirty="0">
                <a:solidFill>
                  <a:schemeClr val="accent4">
                    <a:lumMod val="75000"/>
                  </a:schemeClr>
                </a:solidFill>
              </a:rPr>
              <a:t>	</a:t>
            </a:r>
            <a:r>
              <a:rPr kumimoji="1" lang="ja-JP" altLang="en-US" sz="700" dirty="0">
                <a:solidFill>
                  <a:schemeClr val="accent4">
                    <a:lumMod val="75000"/>
                  </a:schemeClr>
                </a:solidFill>
              </a:rPr>
              <a:t>　   「</a:t>
            </a:r>
            <a:r>
              <a:rPr kumimoji="1" lang="en-US" altLang="ja-JP" sz="700" dirty="0">
                <a:solidFill>
                  <a:schemeClr val="accent4">
                    <a:lumMod val="75000"/>
                  </a:schemeClr>
                </a:solidFill>
              </a:rPr>
              <a:t>PowerPoint</a:t>
            </a:r>
            <a:r>
              <a:rPr kumimoji="1" lang="ja-JP" altLang="en-US" sz="700" dirty="0">
                <a:solidFill>
                  <a:schemeClr val="accent4">
                    <a:lumMod val="75000"/>
                  </a:schemeClr>
                </a:solidFill>
              </a:rPr>
              <a:t>プレゼンテーション</a:t>
            </a:r>
            <a:r>
              <a:rPr kumimoji="1" lang="en-US" altLang="ja-JP" sz="700" dirty="0">
                <a:solidFill>
                  <a:schemeClr val="accent4">
                    <a:lumMod val="75000"/>
                  </a:schemeClr>
                </a:solidFill>
              </a:rPr>
              <a:t>(*.pptx)</a:t>
            </a:r>
            <a:r>
              <a:rPr kumimoji="1" lang="ja-JP" altLang="en-US" sz="700" dirty="0">
                <a:solidFill>
                  <a:schemeClr val="accent4">
                    <a:lumMod val="75000"/>
                  </a:schemeClr>
                </a:solidFill>
              </a:rPr>
              <a:t>」を</a:t>
            </a:r>
            <a:endParaRPr kumimoji="1" lang="en-US" altLang="ja-JP" sz="700" dirty="0">
              <a:solidFill>
                <a:schemeClr val="accent4">
                  <a:lumMod val="75000"/>
                </a:schemeClr>
              </a:solidFill>
            </a:endParaRPr>
          </a:p>
          <a:p>
            <a:r>
              <a:rPr kumimoji="1" lang="ja-JP" altLang="en-US" sz="700" dirty="0">
                <a:solidFill>
                  <a:schemeClr val="accent4">
                    <a:lumMod val="75000"/>
                  </a:schemeClr>
                </a:solidFill>
              </a:rPr>
              <a:t>　　　　　「</a:t>
            </a:r>
            <a:r>
              <a:rPr kumimoji="1" lang="en-US" altLang="ja-JP" sz="700" dirty="0">
                <a:solidFill>
                  <a:schemeClr val="accent4">
                    <a:lumMod val="75000"/>
                  </a:schemeClr>
                </a:solidFill>
              </a:rPr>
              <a:t>PDF(*.pdf)</a:t>
            </a:r>
            <a:r>
              <a:rPr kumimoji="1" lang="ja-JP" altLang="en-US" sz="700" dirty="0">
                <a:solidFill>
                  <a:schemeClr val="accent4">
                    <a:lumMod val="75000"/>
                  </a:schemeClr>
                </a:solidFill>
              </a:rPr>
              <a:t>」に変更</a:t>
            </a:r>
            <a:endParaRPr kumimoji="1" lang="en-US" altLang="ja-JP" sz="700" dirty="0">
              <a:solidFill>
                <a:schemeClr val="accent4">
                  <a:lumMod val="75000"/>
                </a:schemeClr>
              </a:solidFill>
            </a:endParaRPr>
          </a:p>
          <a:p>
            <a:r>
              <a:rPr kumimoji="1" lang="ja-JP" altLang="en-US" sz="700" dirty="0">
                <a:solidFill>
                  <a:schemeClr val="accent4">
                    <a:lumMod val="75000"/>
                  </a:schemeClr>
                </a:solidFill>
              </a:rPr>
              <a:t>　　　　　</a:t>
            </a:r>
            <a:r>
              <a:rPr kumimoji="1" lang="en-US" altLang="ja-JP" sz="700" dirty="0">
                <a:solidFill>
                  <a:schemeClr val="accent4">
                    <a:lumMod val="75000"/>
                  </a:schemeClr>
                </a:solidFill>
              </a:rPr>
              <a:t>※</a:t>
            </a:r>
            <a:r>
              <a:rPr kumimoji="1" lang="ja-JP" altLang="en-US" sz="700" dirty="0">
                <a:solidFill>
                  <a:schemeClr val="accent4">
                    <a:lumMod val="75000"/>
                  </a:schemeClr>
                </a:solidFill>
              </a:rPr>
              <a:t>その他のオプション</a:t>
            </a:r>
            <a:r>
              <a:rPr kumimoji="1" lang="en-US" altLang="ja-JP" sz="700" dirty="0">
                <a:solidFill>
                  <a:schemeClr val="accent4">
                    <a:lumMod val="75000"/>
                  </a:schemeClr>
                </a:solidFill>
              </a:rPr>
              <a:t>&gt;</a:t>
            </a:r>
            <a:r>
              <a:rPr kumimoji="1" lang="ja-JP" altLang="en-US" sz="700" dirty="0">
                <a:solidFill>
                  <a:schemeClr val="accent4">
                    <a:lumMod val="75000"/>
                  </a:schemeClr>
                </a:solidFill>
              </a:rPr>
              <a:t>ツール</a:t>
            </a:r>
            <a:r>
              <a:rPr kumimoji="1" lang="en-US" altLang="ja-JP" sz="700" dirty="0">
                <a:solidFill>
                  <a:schemeClr val="accent4">
                    <a:lumMod val="75000"/>
                  </a:schemeClr>
                </a:solidFill>
              </a:rPr>
              <a:t>&gt;</a:t>
            </a:r>
            <a:r>
              <a:rPr kumimoji="1" lang="ja-JP" altLang="en-US" sz="700" dirty="0">
                <a:solidFill>
                  <a:schemeClr val="accent4">
                    <a:lumMod val="75000"/>
                  </a:schemeClr>
                </a:solidFill>
              </a:rPr>
              <a:t>画像の圧縮で</a:t>
            </a:r>
            <a:endParaRPr kumimoji="1" lang="en-US" altLang="ja-JP" sz="700" dirty="0">
              <a:solidFill>
                <a:schemeClr val="accent4">
                  <a:lumMod val="75000"/>
                </a:schemeClr>
              </a:solidFill>
            </a:endParaRPr>
          </a:p>
          <a:p>
            <a:r>
              <a:rPr kumimoji="1" lang="en-US" altLang="ja-JP" sz="700" dirty="0">
                <a:solidFill>
                  <a:schemeClr val="accent4">
                    <a:lumMod val="75000"/>
                  </a:schemeClr>
                </a:solidFill>
              </a:rPr>
              <a:t>	</a:t>
            </a:r>
            <a:r>
              <a:rPr kumimoji="1" lang="ja-JP" altLang="en-US" sz="700" dirty="0">
                <a:solidFill>
                  <a:schemeClr val="accent4">
                    <a:lumMod val="75000"/>
                  </a:schemeClr>
                </a:solidFill>
              </a:rPr>
              <a:t>　  「高品質」に設定をお勧めします。</a:t>
            </a:r>
            <a:endParaRPr kumimoji="1" lang="en-US" altLang="ja-JP" sz="700" dirty="0">
              <a:solidFill>
                <a:schemeClr val="accent4">
                  <a:lumMod val="75000"/>
                </a:schemeClr>
              </a:solidFill>
            </a:endParaRPr>
          </a:p>
          <a:p>
            <a:r>
              <a:rPr kumimoji="1" lang="ja-JP" altLang="en-US" sz="700" dirty="0"/>
              <a:t>　　　　　→保存</a:t>
            </a:r>
            <a:endParaRPr kumimoji="1" lang="en-US" altLang="ja-JP" sz="900" b="1" i="1" u="sng" dirty="0"/>
          </a:p>
        </p:txBody>
      </p:sp>
      <p:cxnSp>
        <p:nvCxnSpPr>
          <p:cNvPr id="12" name="直線コネクタ 11">
            <a:extLst>
              <a:ext uri="{FF2B5EF4-FFF2-40B4-BE49-F238E27FC236}">
                <a16:creationId xmlns:a16="http://schemas.microsoft.com/office/drawing/2014/main" id="{A713A6DE-9211-4CD8-9827-F65EF39A65D4}"/>
              </a:ext>
            </a:extLst>
          </p:cNvPr>
          <p:cNvCxnSpPr>
            <a:cxnSpLocks/>
          </p:cNvCxnSpPr>
          <p:nvPr userDrawn="1"/>
        </p:nvCxnSpPr>
        <p:spPr>
          <a:xfrm>
            <a:off x="6660000" y="-1449891"/>
            <a:ext cx="0" cy="1440795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コネクタ 12">
            <a:extLst>
              <a:ext uri="{FF2B5EF4-FFF2-40B4-BE49-F238E27FC236}">
                <a16:creationId xmlns:a16="http://schemas.microsoft.com/office/drawing/2014/main" id="{7C799413-F583-4864-BDAE-95D68A173D95}"/>
              </a:ext>
            </a:extLst>
          </p:cNvPr>
          <p:cNvCxnSpPr>
            <a:cxnSpLocks/>
          </p:cNvCxnSpPr>
          <p:nvPr userDrawn="1"/>
        </p:nvCxnSpPr>
        <p:spPr>
          <a:xfrm>
            <a:off x="108000" y="-1444602"/>
            <a:ext cx="0" cy="1440795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コネクタ 13">
            <a:extLst>
              <a:ext uri="{FF2B5EF4-FFF2-40B4-BE49-F238E27FC236}">
                <a16:creationId xmlns:a16="http://schemas.microsoft.com/office/drawing/2014/main" id="{ED36DAB8-73AD-4DF5-880E-D9C9F723EB5D}"/>
              </a:ext>
            </a:extLst>
          </p:cNvPr>
          <p:cNvCxnSpPr>
            <a:cxnSpLocks/>
          </p:cNvCxnSpPr>
          <p:nvPr userDrawn="1"/>
        </p:nvCxnSpPr>
        <p:spPr>
          <a:xfrm>
            <a:off x="108000" y="4824413"/>
            <a:ext cx="0" cy="1440795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線コネクタ 14">
            <a:extLst>
              <a:ext uri="{FF2B5EF4-FFF2-40B4-BE49-F238E27FC236}">
                <a16:creationId xmlns:a16="http://schemas.microsoft.com/office/drawing/2014/main" id="{6BA5AA98-88DD-4A88-9927-CCD0FE4FDCBE}"/>
              </a:ext>
            </a:extLst>
          </p:cNvPr>
          <p:cNvCxnSpPr>
            <a:cxnSpLocks/>
          </p:cNvCxnSpPr>
          <p:nvPr userDrawn="1"/>
        </p:nvCxnSpPr>
        <p:spPr>
          <a:xfrm>
            <a:off x="6660000" y="4824413"/>
            <a:ext cx="0" cy="1440795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線コネクタ 15">
            <a:extLst>
              <a:ext uri="{FF2B5EF4-FFF2-40B4-BE49-F238E27FC236}">
                <a16:creationId xmlns:a16="http://schemas.microsoft.com/office/drawing/2014/main" id="{33B5E67C-3F3E-48B5-8D4C-E5AC10F49026}"/>
              </a:ext>
            </a:extLst>
          </p:cNvPr>
          <p:cNvCxnSpPr>
            <a:cxnSpLocks/>
          </p:cNvCxnSpPr>
          <p:nvPr userDrawn="1"/>
        </p:nvCxnSpPr>
        <p:spPr>
          <a:xfrm>
            <a:off x="-2554290" y="108000"/>
            <a:ext cx="2550992" cy="0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線コネクタ 16">
            <a:extLst>
              <a:ext uri="{FF2B5EF4-FFF2-40B4-BE49-F238E27FC236}">
                <a16:creationId xmlns:a16="http://schemas.microsoft.com/office/drawing/2014/main" id="{D7DA7150-2170-4EEB-B485-388E8A96D370}"/>
              </a:ext>
            </a:extLst>
          </p:cNvPr>
          <p:cNvCxnSpPr>
            <a:cxnSpLocks/>
          </p:cNvCxnSpPr>
          <p:nvPr userDrawn="1"/>
        </p:nvCxnSpPr>
        <p:spPr>
          <a:xfrm>
            <a:off x="6767514" y="4716000"/>
            <a:ext cx="2550992" cy="0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線コネクタ 17">
            <a:extLst>
              <a:ext uri="{FF2B5EF4-FFF2-40B4-BE49-F238E27FC236}">
                <a16:creationId xmlns:a16="http://schemas.microsoft.com/office/drawing/2014/main" id="{5A4FC540-0492-4738-91B1-838C05F3F3EB}"/>
              </a:ext>
            </a:extLst>
          </p:cNvPr>
          <p:cNvCxnSpPr>
            <a:cxnSpLocks/>
          </p:cNvCxnSpPr>
          <p:nvPr userDrawn="1"/>
        </p:nvCxnSpPr>
        <p:spPr>
          <a:xfrm>
            <a:off x="-2562619" y="4716000"/>
            <a:ext cx="2550992" cy="0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線コネクタ 18">
            <a:extLst>
              <a:ext uri="{FF2B5EF4-FFF2-40B4-BE49-F238E27FC236}">
                <a16:creationId xmlns:a16="http://schemas.microsoft.com/office/drawing/2014/main" id="{C72E8A17-A86C-40C0-90B1-A57EA7459048}"/>
              </a:ext>
            </a:extLst>
          </p:cNvPr>
          <p:cNvCxnSpPr>
            <a:cxnSpLocks/>
          </p:cNvCxnSpPr>
          <p:nvPr userDrawn="1"/>
        </p:nvCxnSpPr>
        <p:spPr>
          <a:xfrm>
            <a:off x="6767514" y="108000"/>
            <a:ext cx="2550992" cy="0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線コネクタ 19">
            <a:extLst>
              <a:ext uri="{FF2B5EF4-FFF2-40B4-BE49-F238E27FC236}">
                <a16:creationId xmlns:a16="http://schemas.microsoft.com/office/drawing/2014/main" id="{6FB95050-7327-445C-BF4F-5D333B989C86}"/>
              </a:ext>
            </a:extLst>
          </p:cNvPr>
          <p:cNvCxnSpPr>
            <a:cxnSpLocks/>
          </p:cNvCxnSpPr>
          <p:nvPr userDrawn="1"/>
        </p:nvCxnSpPr>
        <p:spPr>
          <a:xfrm>
            <a:off x="-2560105" y="216000"/>
            <a:ext cx="2550992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線コネクタ 20">
            <a:extLst>
              <a:ext uri="{FF2B5EF4-FFF2-40B4-BE49-F238E27FC236}">
                <a16:creationId xmlns:a16="http://schemas.microsoft.com/office/drawing/2014/main" id="{BDE0276E-5CDF-49DB-906E-D59BD5D626B0}"/>
              </a:ext>
            </a:extLst>
          </p:cNvPr>
          <p:cNvCxnSpPr>
            <a:cxnSpLocks/>
          </p:cNvCxnSpPr>
          <p:nvPr userDrawn="1"/>
        </p:nvCxnSpPr>
        <p:spPr>
          <a:xfrm>
            <a:off x="6767514" y="216000"/>
            <a:ext cx="2550992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線コネクタ 21">
            <a:extLst>
              <a:ext uri="{FF2B5EF4-FFF2-40B4-BE49-F238E27FC236}">
                <a16:creationId xmlns:a16="http://schemas.microsoft.com/office/drawing/2014/main" id="{8D1EFB22-40F0-4433-A32D-63F2F33F7BEF}"/>
              </a:ext>
            </a:extLst>
          </p:cNvPr>
          <p:cNvCxnSpPr>
            <a:cxnSpLocks/>
          </p:cNvCxnSpPr>
          <p:nvPr userDrawn="1"/>
        </p:nvCxnSpPr>
        <p:spPr>
          <a:xfrm>
            <a:off x="-2558283" y="4608000"/>
            <a:ext cx="2550992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線コネクタ 22">
            <a:extLst>
              <a:ext uri="{FF2B5EF4-FFF2-40B4-BE49-F238E27FC236}">
                <a16:creationId xmlns:a16="http://schemas.microsoft.com/office/drawing/2014/main" id="{1ED1723A-7AF2-4AE9-925E-2DF598A7EAD6}"/>
              </a:ext>
            </a:extLst>
          </p:cNvPr>
          <p:cNvCxnSpPr>
            <a:cxnSpLocks/>
          </p:cNvCxnSpPr>
          <p:nvPr userDrawn="1"/>
        </p:nvCxnSpPr>
        <p:spPr>
          <a:xfrm>
            <a:off x="6767514" y="4608000"/>
            <a:ext cx="2550992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線コネクタ 23">
            <a:extLst>
              <a:ext uri="{FF2B5EF4-FFF2-40B4-BE49-F238E27FC236}">
                <a16:creationId xmlns:a16="http://schemas.microsoft.com/office/drawing/2014/main" id="{9430153D-384A-4C86-914A-DEB559B718CB}"/>
              </a:ext>
            </a:extLst>
          </p:cNvPr>
          <p:cNvCxnSpPr>
            <a:cxnSpLocks/>
          </p:cNvCxnSpPr>
          <p:nvPr userDrawn="1"/>
        </p:nvCxnSpPr>
        <p:spPr>
          <a:xfrm>
            <a:off x="216000" y="-1449891"/>
            <a:ext cx="0" cy="1440795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線コネクタ 24">
            <a:extLst>
              <a:ext uri="{FF2B5EF4-FFF2-40B4-BE49-F238E27FC236}">
                <a16:creationId xmlns:a16="http://schemas.microsoft.com/office/drawing/2014/main" id="{D749D232-CE14-4E61-B35E-A6D5E5EFBAF9}"/>
              </a:ext>
            </a:extLst>
          </p:cNvPr>
          <p:cNvCxnSpPr>
            <a:cxnSpLocks/>
          </p:cNvCxnSpPr>
          <p:nvPr userDrawn="1"/>
        </p:nvCxnSpPr>
        <p:spPr>
          <a:xfrm>
            <a:off x="6552000" y="-1449891"/>
            <a:ext cx="0" cy="1440795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線コネクタ 25">
            <a:extLst>
              <a:ext uri="{FF2B5EF4-FFF2-40B4-BE49-F238E27FC236}">
                <a16:creationId xmlns:a16="http://schemas.microsoft.com/office/drawing/2014/main" id="{BE171F54-BDA1-4AC6-A9E0-33753A054EC9}"/>
              </a:ext>
            </a:extLst>
          </p:cNvPr>
          <p:cNvCxnSpPr>
            <a:cxnSpLocks/>
          </p:cNvCxnSpPr>
          <p:nvPr userDrawn="1"/>
        </p:nvCxnSpPr>
        <p:spPr>
          <a:xfrm>
            <a:off x="6552000" y="4824413"/>
            <a:ext cx="0" cy="1440795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線コネクタ 26">
            <a:extLst>
              <a:ext uri="{FF2B5EF4-FFF2-40B4-BE49-F238E27FC236}">
                <a16:creationId xmlns:a16="http://schemas.microsoft.com/office/drawing/2014/main" id="{F4518180-5C5D-455A-BDFC-D50997F9D81B}"/>
              </a:ext>
            </a:extLst>
          </p:cNvPr>
          <p:cNvCxnSpPr>
            <a:cxnSpLocks/>
          </p:cNvCxnSpPr>
          <p:nvPr userDrawn="1"/>
        </p:nvCxnSpPr>
        <p:spPr>
          <a:xfrm>
            <a:off x="216000" y="4824413"/>
            <a:ext cx="0" cy="1440795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87E344D9-28C8-424C-78FA-E6A5A4794E85}"/>
              </a:ext>
            </a:extLst>
          </p:cNvPr>
          <p:cNvGrpSpPr/>
          <p:nvPr userDrawn="1"/>
        </p:nvGrpSpPr>
        <p:grpSpPr>
          <a:xfrm>
            <a:off x="6942388" y="3169718"/>
            <a:ext cx="2201244" cy="1330282"/>
            <a:chOff x="4599466" y="2421252"/>
            <a:chExt cx="10486205" cy="6123786"/>
          </a:xfrm>
        </p:grpSpPr>
        <p:pic>
          <p:nvPicPr>
            <p:cNvPr id="3" name="図 2" descr="挿絵 が含まれている画像&#10;&#10;自動的に生成された説明">
              <a:extLst>
                <a:ext uri="{FF2B5EF4-FFF2-40B4-BE49-F238E27FC236}">
                  <a16:creationId xmlns:a16="http://schemas.microsoft.com/office/drawing/2014/main" id="{0D695D98-BAD8-441B-38D1-E23C5400E4DF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34501" y="2421252"/>
              <a:ext cx="9219048" cy="3876190"/>
            </a:xfrm>
            <a:prstGeom prst="rect">
              <a:avLst/>
            </a:prstGeom>
          </p:spPr>
        </p:pic>
        <p:sp>
          <p:nvSpPr>
            <p:cNvPr id="4" name="テキスト ボックス 3">
              <a:extLst>
                <a:ext uri="{FF2B5EF4-FFF2-40B4-BE49-F238E27FC236}">
                  <a16:creationId xmlns:a16="http://schemas.microsoft.com/office/drawing/2014/main" id="{AA8E8F64-9579-B926-111D-F5901858CD15}"/>
                </a:ext>
              </a:extLst>
            </p:cNvPr>
            <p:cNvSpPr txBox="1"/>
            <p:nvPr userDrawn="1"/>
          </p:nvSpPr>
          <p:spPr>
            <a:xfrm>
              <a:off x="4599466" y="6207302"/>
              <a:ext cx="10486205" cy="233773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900" dirty="0"/>
                <a:t>FD</a:t>
              </a:r>
              <a:r>
                <a:rPr kumimoji="1" lang="ja-JP" altLang="en-US" sz="900" dirty="0"/>
                <a:t>：</a:t>
              </a:r>
              <a:r>
                <a:rPr kumimoji="1" lang="en-US" altLang="ja-JP" sz="900" dirty="0"/>
                <a:t>0120-700-679</a:t>
              </a:r>
            </a:p>
            <a:p>
              <a:r>
                <a:rPr kumimoji="1" lang="ja-JP" altLang="en-US" sz="900" dirty="0"/>
                <a:t>受付時間／</a:t>
              </a:r>
              <a:r>
                <a:rPr kumimoji="1" lang="en-US" altLang="ja-JP" sz="900" dirty="0"/>
                <a:t>9:00</a:t>
              </a:r>
              <a:r>
                <a:rPr kumimoji="1" lang="ja-JP" altLang="en-US" sz="900" dirty="0"/>
                <a:t>～</a:t>
              </a:r>
              <a:r>
                <a:rPr kumimoji="1" lang="en-US" altLang="ja-JP" sz="900" dirty="0"/>
                <a:t>18:00</a:t>
              </a:r>
              <a:r>
                <a:rPr kumimoji="1" lang="ja-JP" altLang="en-US" sz="900" dirty="0"/>
                <a:t>  定休日／土日祝</a:t>
              </a:r>
              <a:endParaRPr kumimoji="1" lang="en-US" altLang="ja-JP" sz="900" dirty="0"/>
            </a:p>
            <a:p>
              <a:r>
                <a:rPr kumimoji="1" lang="en-US" altLang="ja-JP" sz="900" u="sng" dirty="0">
                  <a:solidFill>
                    <a:schemeClr val="accent5">
                      <a:lumMod val="75000"/>
                    </a:schemeClr>
                  </a:solidFill>
                  <a:hlinkClick r:id="rId3">
                    <a:extLst>
                      <a:ext uri="{A12FA001-AC4F-418D-AE19-62706E023703}">
                        <ahyp:hlinkClr xmlns:ahyp="http://schemas.microsoft.com/office/drawing/2018/hyperlinkcolor" val="tx"/>
                      </a:ext>
                    </a:extLst>
                  </a:hlinkClick>
                </a:rPr>
                <a:t>https://www.riseprint.jp/</a:t>
              </a:r>
              <a:endParaRPr kumimoji="1" lang="ja-JP" altLang="en-US" sz="900" u="sng" dirty="0">
                <a:solidFill>
                  <a:schemeClr val="accent5">
                    <a:lumMod val="75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885065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2024/6/11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728500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843002" y="256855"/>
            <a:ext cx="1459245" cy="408846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65267" y="256855"/>
            <a:ext cx="4293141" cy="408846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2024/6/11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92023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2024/6/11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243561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1742" y="1202755"/>
            <a:ext cx="5836980" cy="2006821"/>
          </a:xfrm>
        </p:spPr>
        <p:txBody>
          <a:bodyPr anchor="b"/>
          <a:lstStyle>
            <a:lvl1pPr>
              <a:defRPr sz="42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1742" y="3228561"/>
            <a:ext cx="5836980" cy="1055340"/>
          </a:xfrm>
        </p:spPr>
        <p:txBody>
          <a:bodyPr/>
          <a:lstStyle>
            <a:lvl1pPr marL="0" indent="0">
              <a:buNone/>
              <a:defRPr sz="1688">
                <a:solidFill>
                  <a:schemeClr val="tx1"/>
                </a:solidFill>
              </a:defRPr>
            </a:lvl1pPr>
            <a:lvl2pPr marL="321640" indent="0">
              <a:buNone/>
              <a:defRPr sz="1407">
                <a:solidFill>
                  <a:schemeClr val="tx1">
                    <a:tint val="75000"/>
                  </a:schemeClr>
                </a:solidFill>
              </a:defRPr>
            </a:lvl2pPr>
            <a:lvl3pPr marL="643280" indent="0">
              <a:buNone/>
              <a:defRPr sz="1266">
                <a:solidFill>
                  <a:schemeClr val="tx1">
                    <a:tint val="75000"/>
                  </a:schemeClr>
                </a:solidFill>
              </a:defRPr>
            </a:lvl3pPr>
            <a:lvl4pPr marL="964921" indent="0">
              <a:buNone/>
              <a:defRPr sz="1126">
                <a:solidFill>
                  <a:schemeClr val="tx1">
                    <a:tint val="75000"/>
                  </a:schemeClr>
                </a:solidFill>
              </a:defRPr>
            </a:lvl4pPr>
            <a:lvl5pPr marL="1286561" indent="0">
              <a:buNone/>
              <a:defRPr sz="1126">
                <a:solidFill>
                  <a:schemeClr val="tx1">
                    <a:tint val="75000"/>
                  </a:schemeClr>
                </a:solidFill>
              </a:defRPr>
            </a:lvl5pPr>
            <a:lvl6pPr marL="1608201" indent="0">
              <a:buNone/>
              <a:defRPr sz="1126">
                <a:solidFill>
                  <a:schemeClr val="tx1">
                    <a:tint val="75000"/>
                  </a:schemeClr>
                </a:solidFill>
              </a:defRPr>
            </a:lvl6pPr>
            <a:lvl7pPr marL="1929841" indent="0">
              <a:buNone/>
              <a:defRPr sz="1126">
                <a:solidFill>
                  <a:schemeClr val="tx1">
                    <a:tint val="75000"/>
                  </a:schemeClr>
                </a:solidFill>
              </a:defRPr>
            </a:lvl7pPr>
            <a:lvl8pPr marL="2251481" indent="0">
              <a:buNone/>
              <a:defRPr sz="1126">
                <a:solidFill>
                  <a:schemeClr val="tx1">
                    <a:tint val="75000"/>
                  </a:schemeClr>
                </a:solidFill>
              </a:defRPr>
            </a:lvl8pPr>
            <a:lvl9pPr marL="2573122" indent="0">
              <a:buNone/>
              <a:defRPr sz="1126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2024/6/11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396216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5267" y="1284276"/>
            <a:ext cx="2876193" cy="306104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6053" y="1284276"/>
            <a:ext cx="2876193" cy="306104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2024/6/11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387597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6148" y="256856"/>
            <a:ext cx="5836980" cy="932497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6149" y="1182652"/>
            <a:ext cx="2862975" cy="579599"/>
          </a:xfrm>
        </p:spPr>
        <p:txBody>
          <a:bodyPr anchor="b"/>
          <a:lstStyle>
            <a:lvl1pPr marL="0" indent="0">
              <a:buNone/>
              <a:defRPr sz="1688" b="1"/>
            </a:lvl1pPr>
            <a:lvl2pPr marL="321640" indent="0">
              <a:buNone/>
              <a:defRPr sz="1407" b="1"/>
            </a:lvl2pPr>
            <a:lvl3pPr marL="643280" indent="0">
              <a:buNone/>
              <a:defRPr sz="1266" b="1"/>
            </a:lvl3pPr>
            <a:lvl4pPr marL="964921" indent="0">
              <a:buNone/>
              <a:defRPr sz="1126" b="1"/>
            </a:lvl4pPr>
            <a:lvl5pPr marL="1286561" indent="0">
              <a:buNone/>
              <a:defRPr sz="1126" b="1"/>
            </a:lvl5pPr>
            <a:lvl6pPr marL="1608201" indent="0">
              <a:buNone/>
              <a:defRPr sz="1126" b="1"/>
            </a:lvl6pPr>
            <a:lvl7pPr marL="1929841" indent="0">
              <a:buNone/>
              <a:defRPr sz="1126" b="1"/>
            </a:lvl7pPr>
            <a:lvl8pPr marL="2251481" indent="0">
              <a:buNone/>
              <a:defRPr sz="1126" b="1"/>
            </a:lvl8pPr>
            <a:lvl9pPr marL="2573122" indent="0">
              <a:buNone/>
              <a:defRPr sz="1126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149" y="1762251"/>
            <a:ext cx="2862975" cy="259200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26054" y="1182652"/>
            <a:ext cx="2877074" cy="579599"/>
          </a:xfrm>
        </p:spPr>
        <p:txBody>
          <a:bodyPr anchor="b"/>
          <a:lstStyle>
            <a:lvl1pPr marL="0" indent="0">
              <a:buNone/>
              <a:defRPr sz="1688" b="1"/>
            </a:lvl1pPr>
            <a:lvl2pPr marL="321640" indent="0">
              <a:buNone/>
              <a:defRPr sz="1407" b="1"/>
            </a:lvl2pPr>
            <a:lvl3pPr marL="643280" indent="0">
              <a:buNone/>
              <a:defRPr sz="1266" b="1"/>
            </a:lvl3pPr>
            <a:lvl4pPr marL="964921" indent="0">
              <a:buNone/>
              <a:defRPr sz="1126" b="1"/>
            </a:lvl4pPr>
            <a:lvl5pPr marL="1286561" indent="0">
              <a:buNone/>
              <a:defRPr sz="1126" b="1"/>
            </a:lvl5pPr>
            <a:lvl6pPr marL="1608201" indent="0">
              <a:buNone/>
              <a:defRPr sz="1126" b="1"/>
            </a:lvl6pPr>
            <a:lvl7pPr marL="1929841" indent="0">
              <a:buNone/>
              <a:defRPr sz="1126" b="1"/>
            </a:lvl7pPr>
            <a:lvl8pPr marL="2251481" indent="0">
              <a:buNone/>
              <a:defRPr sz="1126" b="1"/>
            </a:lvl8pPr>
            <a:lvl9pPr marL="2573122" indent="0">
              <a:buNone/>
              <a:defRPr sz="1126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26054" y="1762251"/>
            <a:ext cx="2877074" cy="259200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2024/6/11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241178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2024/6/11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001449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2024/6/11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611327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6148" y="321628"/>
            <a:ext cx="2182699" cy="1125696"/>
          </a:xfrm>
        </p:spPr>
        <p:txBody>
          <a:bodyPr anchor="b"/>
          <a:lstStyle>
            <a:lvl1pPr>
              <a:defRPr sz="225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77075" y="694627"/>
            <a:ext cx="3426053" cy="3428460"/>
          </a:xfrm>
        </p:spPr>
        <p:txBody>
          <a:bodyPr/>
          <a:lstStyle>
            <a:lvl1pPr>
              <a:defRPr sz="2251"/>
            </a:lvl1pPr>
            <a:lvl2pPr>
              <a:defRPr sz="1970"/>
            </a:lvl2pPr>
            <a:lvl3pPr>
              <a:defRPr sz="1688"/>
            </a:lvl3pPr>
            <a:lvl4pPr>
              <a:defRPr sz="1407"/>
            </a:lvl4pPr>
            <a:lvl5pPr>
              <a:defRPr sz="1407"/>
            </a:lvl5pPr>
            <a:lvl6pPr>
              <a:defRPr sz="1407"/>
            </a:lvl6pPr>
            <a:lvl7pPr>
              <a:defRPr sz="1407"/>
            </a:lvl7pPr>
            <a:lvl8pPr>
              <a:defRPr sz="1407"/>
            </a:lvl8pPr>
            <a:lvl9pPr>
              <a:defRPr sz="1407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6148" y="1447324"/>
            <a:ext cx="2182699" cy="2681347"/>
          </a:xfrm>
        </p:spPr>
        <p:txBody>
          <a:bodyPr/>
          <a:lstStyle>
            <a:lvl1pPr marL="0" indent="0">
              <a:buNone/>
              <a:defRPr sz="1126"/>
            </a:lvl1pPr>
            <a:lvl2pPr marL="321640" indent="0">
              <a:buNone/>
              <a:defRPr sz="985"/>
            </a:lvl2pPr>
            <a:lvl3pPr marL="643280" indent="0">
              <a:buNone/>
              <a:defRPr sz="844"/>
            </a:lvl3pPr>
            <a:lvl4pPr marL="964921" indent="0">
              <a:buNone/>
              <a:defRPr sz="704"/>
            </a:lvl4pPr>
            <a:lvl5pPr marL="1286561" indent="0">
              <a:buNone/>
              <a:defRPr sz="704"/>
            </a:lvl5pPr>
            <a:lvl6pPr marL="1608201" indent="0">
              <a:buNone/>
              <a:defRPr sz="704"/>
            </a:lvl6pPr>
            <a:lvl7pPr marL="1929841" indent="0">
              <a:buNone/>
              <a:defRPr sz="704"/>
            </a:lvl7pPr>
            <a:lvl8pPr marL="2251481" indent="0">
              <a:buNone/>
              <a:defRPr sz="704"/>
            </a:lvl8pPr>
            <a:lvl9pPr marL="2573122" indent="0">
              <a:buNone/>
              <a:defRPr sz="704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2024/6/11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141071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6148" y="321628"/>
            <a:ext cx="2182699" cy="1125696"/>
          </a:xfrm>
        </p:spPr>
        <p:txBody>
          <a:bodyPr anchor="b"/>
          <a:lstStyle>
            <a:lvl1pPr>
              <a:defRPr sz="225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877075" y="694627"/>
            <a:ext cx="3426053" cy="3428460"/>
          </a:xfrm>
        </p:spPr>
        <p:txBody>
          <a:bodyPr anchor="t"/>
          <a:lstStyle>
            <a:lvl1pPr marL="0" indent="0">
              <a:buNone/>
              <a:defRPr sz="2251"/>
            </a:lvl1pPr>
            <a:lvl2pPr marL="321640" indent="0">
              <a:buNone/>
              <a:defRPr sz="1970"/>
            </a:lvl2pPr>
            <a:lvl3pPr marL="643280" indent="0">
              <a:buNone/>
              <a:defRPr sz="1688"/>
            </a:lvl3pPr>
            <a:lvl4pPr marL="964921" indent="0">
              <a:buNone/>
              <a:defRPr sz="1407"/>
            </a:lvl4pPr>
            <a:lvl5pPr marL="1286561" indent="0">
              <a:buNone/>
              <a:defRPr sz="1407"/>
            </a:lvl5pPr>
            <a:lvl6pPr marL="1608201" indent="0">
              <a:buNone/>
              <a:defRPr sz="1407"/>
            </a:lvl6pPr>
            <a:lvl7pPr marL="1929841" indent="0">
              <a:buNone/>
              <a:defRPr sz="1407"/>
            </a:lvl7pPr>
            <a:lvl8pPr marL="2251481" indent="0">
              <a:buNone/>
              <a:defRPr sz="1407"/>
            </a:lvl8pPr>
            <a:lvl9pPr marL="2573122" indent="0">
              <a:buNone/>
              <a:defRPr sz="1407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6148" y="1447324"/>
            <a:ext cx="2182699" cy="2681347"/>
          </a:xfrm>
        </p:spPr>
        <p:txBody>
          <a:bodyPr/>
          <a:lstStyle>
            <a:lvl1pPr marL="0" indent="0">
              <a:buNone/>
              <a:defRPr sz="1126"/>
            </a:lvl1pPr>
            <a:lvl2pPr marL="321640" indent="0">
              <a:buNone/>
              <a:defRPr sz="985"/>
            </a:lvl2pPr>
            <a:lvl3pPr marL="643280" indent="0">
              <a:buNone/>
              <a:defRPr sz="844"/>
            </a:lvl3pPr>
            <a:lvl4pPr marL="964921" indent="0">
              <a:buNone/>
              <a:defRPr sz="704"/>
            </a:lvl4pPr>
            <a:lvl5pPr marL="1286561" indent="0">
              <a:buNone/>
              <a:defRPr sz="704"/>
            </a:lvl5pPr>
            <a:lvl6pPr marL="1608201" indent="0">
              <a:buNone/>
              <a:defRPr sz="704"/>
            </a:lvl6pPr>
            <a:lvl7pPr marL="1929841" indent="0">
              <a:buNone/>
              <a:defRPr sz="704"/>
            </a:lvl7pPr>
            <a:lvl8pPr marL="2251481" indent="0">
              <a:buNone/>
              <a:defRPr sz="704"/>
            </a:lvl8pPr>
            <a:lvl9pPr marL="2573122" indent="0">
              <a:buNone/>
              <a:defRPr sz="704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2024/6/11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223054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65267" y="256856"/>
            <a:ext cx="5836980" cy="93249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5267" y="1284276"/>
            <a:ext cx="5836980" cy="306104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65267" y="4471517"/>
            <a:ext cx="1522690" cy="25685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4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F2175B-DE2A-4C3E-BB1B-12FAD976CA75}" type="datetimeFigureOut">
              <a:rPr kumimoji="1" lang="ja-JP" altLang="en-US" smtClean="0"/>
              <a:t>2024/6/11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41739" y="4471517"/>
            <a:ext cx="2284036" cy="25685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4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779556" y="4471517"/>
            <a:ext cx="1522690" cy="25685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4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443778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defTabSz="643280" rtl="0" eaLnBrk="1" latinLnBrk="0" hangingPunct="1">
        <a:lnSpc>
          <a:spcPct val="90000"/>
        </a:lnSpc>
        <a:spcBef>
          <a:spcPct val="0"/>
        </a:spcBef>
        <a:buNone/>
        <a:defRPr kumimoji="1" sz="309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60820" indent="-160820" algn="l" defTabSz="643280" rtl="0" eaLnBrk="1" latinLnBrk="0" hangingPunct="1">
        <a:lnSpc>
          <a:spcPct val="90000"/>
        </a:lnSpc>
        <a:spcBef>
          <a:spcPts val="704"/>
        </a:spcBef>
        <a:buFont typeface="Arial" panose="020B0604020202020204" pitchFamily="34" charset="0"/>
        <a:buChar char="•"/>
        <a:defRPr kumimoji="1" sz="1970" kern="1200">
          <a:solidFill>
            <a:schemeClr val="tx1"/>
          </a:solidFill>
          <a:latin typeface="+mn-lt"/>
          <a:ea typeface="+mn-ea"/>
          <a:cs typeface="+mn-cs"/>
        </a:defRPr>
      </a:lvl1pPr>
      <a:lvl2pPr marL="482460" indent="-160820" algn="l" defTabSz="643280" rtl="0" eaLnBrk="1" latinLnBrk="0" hangingPunct="1">
        <a:lnSpc>
          <a:spcPct val="90000"/>
        </a:lnSpc>
        <a:spcBef>
          <a:spcPts val="352"/>
        </a:spcBef>
        <a:buFont typeface="Arial" panose="020B0604020202020204" pitchFamily="34" charset="0"/>
        <a:buChar char="•"/>
        <a:defRPr kumimoji="1" sz="1688" kern="1200">
          <a:solidFill>
            <a:schemeClr val="tx1"/>
          </a:solidFill>
          <a:latin typeface="+mn-lt"/>
          <a:ea typeface="+mn-ea"/>
          <a:cs typeface="+mn-cs"/>
        </a:defRPr>
      </a:lvl2pPr>
      <a:lvl3pPr marL="804101" indent="-160820" algn="l" defTabSz="643280" rtl="0" eaLnBrk="1" latinLnBrk="0" hangingPunct="1">
        <a:lnSpc>
          <a:spcPct val="90000"/>
        </a:lnSpc>
        <a:spcBef>
          <a:spcPts val="352"/>
        </a:spcBef>
        <a:buFont typeface="Arial" panose="020B0604020202020204" pitchFamily="34" charset="0"/>
        <a:buChar char="•"/>
        <a:defRPr kumimoji="1" sz="1407" kern="1200">
          <a:solidFill>
            <a:schemeClr val="tx1"/>
          </a:solidFill>
          <a:latin typeface="+mn-lt"/>
          <a:ea typeface="+mn-ea"/>
          <a:cs typeface="+mn-cs"/>
        </a:defRPr>
      </a:lvl3pPr>
      <a:lvl4pPr marL="1125741" indent="-160820" algn="l" defTabSz="643280" rtl="0" eaLnBrk="1" latinLnBrk="0" hangingPunct="1">
        <a:lnSpc>
          <a:spcPct val="90000"/>
        </a:lnSpc>
        <a:spcBef>
          <a:spcPts val="352"/>
        </a:spcBef>
        <a:buFont typeface="Arial" panose="020B0604020202020204" pitchFamily="34" charset="0"/>
        <a:buChar char="•"/>
        <a:defRPr kumimoji="1" sz="1266" kern="1200">
          <a:solidFill>
            <a:schemeClr val="tx1"/>
          </a:solidFill>
          <a:latin typeface="+mn-lt"/>
          <a:ea typeface="+mn-ea"/>
          <a:cs typeface="+mn-cs"/>
        </a:defRPr>
      </a:lvl4pPr>
      <a:lvl5pPr marL="1447381" indent="-160820" algn="l" defTabSz="643280" rtl="0" eaLnBrk="1" latinLnBrk="0" hangingPunct="1">
        <a:lnSpc>
          <a:spcPct val="90000"/>
        </a:lnSpc>
        <a:spcBef>
          <a:spcPts val="352"/>
        </a:spcBef>
        <a:buFont typeface="Arial" panose="020B0604020202020204" pitchFamily="34" charset="0"/>
        <a:buChar char="•"/>
        <a:defRPr kumimoji="1" sz="1266" kern="1200">
          <a:solidFill>
            <a:schemeClr val="tx1"/>
          </a:solidFill>
          <a:latin typeface="+mn-lt"/>
          <a:ea typeface="+mn-ea"/>
          <a:cs typeface="+mn-cs"/>
        </a:defRPr>
      </a:lvl5pPr>
      <a:lvl6pPr marL="1769021" indent="-160820" algn="l" defTabSz="643280" rtl="0" eaLnBrk="1" latinLnBrk="0" hangingPunct="1">
        <a:lnSpc>
          <a:spcPct val="90000"/>
        </a:lnSpc>
        <a:spcBef>
          <a:spcPts val="352"/>
        </a:spcBef>
        <a:buFont typeface="Arial" panose="020B0604020202020204" pitchFamily="34" charset="0"/>
        <a:buChar char="•"/>
        <a:defRPr kumimoji="1" sz="1266" kern="1200">
          <a:solidFill>
            <a:schemeClr val="tx1"/>
          </a:solidFill>
          <a:latin typeface="+mn-lt"/>
          <a:ea typeface="+mn-ea"/>
          <a:cs typeface="+mn-cs"/>
        </a:defRPr>
      </a:lvl6pPr>
      <a:lvl7pPr marL="2090661" indent="-160820" algn="l" defTabSz="643280" rtl="0" eaLnBrk="1" latinLnBrk="0" hangingPunct="1">
        <a:lnSpc>
          <a:spcPct val="90000"/>
        </a:lnSpc>
        <a:spcBef>
          <a:spcPts val="352"/>
        </a:spcBef>
        <a:buFont typeface="Arial" panose="020B0604020202020204" pitchFamily="34" charset="0"/>
        <a:buChar char="•"/>
        <a:defRPr kumimoji="1" sz="1266" kern="1200">
          <a:solidFill>
            <a:schemeClr val="tx1"/>
          </a:solidFill>
          <a:latin typeface="+mn-lt"/>
          <a:ea typeface="+mn-ea"/>
          <a:cs typeface="+mn-cs"/>
        </a:defRPr>
      </a:lvl7pPr>
      <a:lvl8pPr marL="2412302" indent="-160820" algn="l" defTabSz="643280" rtl="0" eaLnBrk="1" latinLnBrk="0" hangingPunct="1">
        <a:lnSpc>
          <a:spcPct val="90000"/>
        </a:lnSpc>
        <a:spcBef>
          <a:spcPts val="352"/>
        </a:spcBef>
        <a:buFont typeface="Arial" panose="020B0604020202020204" pitchFamily="34" charset="0"/>
        <a:buChar char="•"/>
        <a:defRPr kumimoji="1" sz="1266" kern="1200">
          <a:solidFill>
            <a:schemeClr val="tx1"/>
          </a:solidFill>
          <a:latin typeface="+mn-lt"/>
          <a:ea typeface="+mn-ea"/>
          <a:cs typeface="+mn-cs"/>
        </a:defRPr>
      </a:lvl8pPr>
      <a:lvl9pPr marL="2733942" indent="-160820" algn="l" defTabSz="643280" rtl="0" eaLnBrk="1" latinLnBrk="0" hangingPunct="1">
        <a:lnSpc>
          <a:spcPct val="90000"/>
        </a:lnSpc>
        <a:spcBef>
          <a:spcPts val="352"/>
        </a:spcBef>
        <a:buFont typeface="Arial" panose="020B0604020202020204" pitchFamily="34" charset="0"/>
        <a:buChar char="•"/>
        <a:defRPr kumimoji="1" sz="126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43280" rtl="0" eaLnBrk="1" latinLnBrk="0" hangingPunct="1">
        <a:defRPr kumimoji="1" sz="1266" kern="1200">
          <a:solidFill>
            <a:schemeClr val="tx1"/>
          </a:solidFill>
          <a:latin typeface="+mn-lt"/>
          <a:ea typeface="+mn-ea"/>
          <a:cs typeface="+mn-cs"/>
        </a:defRPr>
      </a:lvl1pPr>
      <a:lvl2pPr marL="321640" algn="l" defTabSz="643280" rtl="0" eaLnBrk="1" latinLnBrk="0" hangingPunct="1">
        <a:defRPr kumimoji="1" sz="1266" kern="1200">
          <a:solidFill>
            <a:schemeClr val="tx1"/>
          </a:solidFill>
          <a:latin typeface="+mn-lt"/>
          <a:ea typeface="+mn-ea"/>
          <a:cs typeface="+mn-cs"/>
        </a:defRPr>
      </a:lvl2pPr>
      <a:lvl3pPr marL="643280" algn="l" defTabSz="643280" rtl="0" eaLnBrk="1" latinLnBrk="0" hangingPunct="1">
        <a:defRPr kumimoji="1" sz="1266" kern="1200">
          <a:solidFill>
            <a:schemeClr val="tx1"/>
          </a:solidFill>
          <a:latin typeface="+mn-lt"/>
          <a:ea typeface="+mn-ea"/>
          <a:cs typeface="+mn-cs"/>
        </a:defRPr>
      </a:lvl3pPr>
      <a:lvl4pPr marL="964921" algn="l" defTabSz="643280" rtl="0" eaLnBrk="1" latinLnBrk="0" hangingPunct="1">
        <a:defRPr kumimoji="1" sz="1266" kern="1200">
          <a:solidFill>
            <a:schemeClr val="tx1"/>
          </a:solidFill>
          <a:latin typeface="+mn-lt"/>
          <a:ea typeface="+mn-ea"/>
          <a:cs typeface="+mn-cs"/>
        </a:defRPr>
      </a:lvl4pPr>
      <a:lvl5pPr marL="1286561" algn="l" defTabSz="643280" rtl="0" eaLnBrk="1" latinLnBrk="0" hangingPunct="1">
        <a:defRPr kumimoji="1" sz="1266" kern="1200">
          <a:solidFill>
            <a:schemeClr val="tx1"/>
          </a:solidFill>
          <a:latin typeface="+mn-lt"/>
          <a:ea typeface="+mn-ea"/>
          <a:cs typeface="+mn-cs"/>
        </a:defRPr>
      </a:lvl5pPr>
      <a:lvl6pPr marL="1608201" algn="l" defTabSz="643280" rtl="0" eaLnBrk="1" latinLnBrk="0" hangingPunct="1">
        <a:defRPr kumimoji="1" sz="1266" kern="1200">
          <a:solidFill>
            <a:schemeClr val="tx1"/>
          </a:solidFill>
          <a:latin typeface="+mn-lt"/>
          <a:ea typeface="+mn-ea"/>
          <a:cs typeface="+mn-cs"/>
        </a:defRPr>
      </a:lvl6pPr>
      <a:lvl7pPr marL="1929841" algn="l" defTabSz="643280" rtl="0" eaLnBrk="1" latinLnBrk="0" hangingPunct="1">
        <a:defRPr kumimoji="1" sz="1266" kern="1200">
          <a:solidFill>
            <a:schemeClr val="tx1"/>
          </a:solidFill>
          <a:latin typeface="+mn-lt"/>
          <a:ea typeface="+mn-ea"/>
          <a:cs typeface="+mn-cs"/>
        </a:defRPr>
      </a:lvl7pPr>
      <a:lvl8pPr marL="2251481" algn="l" defTabSz="643280" rtl="0" eaLnBrk="1" latinLnBrk="0" hangingPunct="1">
        <a:defRPr kumimoji="1" sz="1266" kern="1200">
          <a:solidFill>
            <a:schemeClr val="tx1"/>
          </a:solidFill>
          <a:latin typeface="+mn-lt"/>
          <a:ea typeface="+mn-ea"/>
          <a:cs typeface="+mn-cs"/>
        </a:defRPr>
      </a:lvl8pPr>
      <a:lvl9pPr marL="2573122" algn="l" defTabSz="643280" rtl="0" eaLnBrk="1" latinLnBrk="0" hangingPunct="1">
        <a:defRPr kumimoji="1" sz="126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9381391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299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B6ヨコ化粧断裁</dc:title>
  <dc:creator>イイチラシ</dc:creator>
  <cp:lastModifiedBy>小宮 菜津美</cp:lastModifiedBy>
  <cp:revision>24</cp:revision>
  <dcterms:created xsi:type="dcterms:W3CDTF">2019-10-04T02:06:44Z</dcterms:created>
  <dcterms:modified xsi:type="dcterms:W3CDTF">2024-06-11T11:14:20Z</dcterms:modified>
</cp:coreProperties>
</file>