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4824413" cy="6767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2903" userDrawn="1">
          <p15:clr>
            <a:srgbClr val="A4A3A4"/>
          </p15:clr>
        </p15:guide>
        <p15:guide id="5" pos="2971" userDrawn="1">
          <p15:clr>
            <a:srgbClr val="A4A3A4"/>
          </p15:clr>
        </p15:guide>
        <p15:guide id="6" orient="horz" pos="4127" userDrawn="1">
          <p15:clr>
            <a:srgbClr val="A4A3A4"/>
          </p15:clr>
        </p15:guide>
        <p15:guide id="7" orient="horz" pos="4195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282" y="102"/>
      </p:cViewPr>
      <p:guideLst>
        <p:guide orient="horz" pos="68"/>
        <p:guide pos="68"/>
        <p:guide pos="136"/>
        <p:guide pos="2903"/>
        <p:guide pos="2971"/>
        <p:guide orient="horz" pos="4127"/>
        <p:guide orient="horz" pos="4195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B7691E-A08F-4576-88B6-5993BF29D7E5}"/>
              </a:ext>
            </a:extLst>
          </p:cNvPr>
          <p:cNvSpPr txBox="1"/>
          <p:nvPr userDrawn="1"/>
        </p:nvSpPr>
        <p:spPr>
          <a:xfrm>
            <a:off x="5126818" y="409911"/>
            <a:ext cx="413446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B6</a:t>
            </a:r>
            <a:r>
              <a:rPr kumimoji="1" lang="ja-JP" altLang="en-US" sz="2000" dirty="0"/>
              <a:t>サイズ　タテ</a:t>
            </a:r>
            <a:r>
              <a:rPr kumimoji="1" lang="ja-JP" altLang="en-US" sz="1600" dirty="0"/>
              <a:t>（化粧断裁用）</a:t>
            </a:r>
            <a:endParaRPr kumimoji="1" lang="en-US" altLang="ja-JP" sz="16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デザイン作成上の注意事項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■</a:t>
            </a:r>
            <a:r>
              <a:rPr kumimoji="1" lang="ja-JP" altLang="en-US" sz="11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100" dirty="0"/>
              <a:t>してください。</a:t>
            </a:r>
            <a:endParaRPr kumimoji="1" lang="en-US" altLang="ja-JP" sz="110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100" i="0" dirty="0"/>
              <a:t>です。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100" i="0" dirty="0">
              <a:solidFill>
                <a:srgbClr val="FF0000"/>
              </a:solidFill>
            </a:endParaRPr>
          </a:p>
          <a:p>
            <a:r>
              <a:rPr kumimoji="1" lang="ja-JP" altLang="en-US" sz="11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100" i="0" dirty="0"/>
              <a:t>してください。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■両面印刷の場合はスライドを複製してください。</a:t>
            </a:r>
            <a:endParaRPr kumimoji="1" lang="en-US" altLang="ja-JP" sz="1100" i="0" dirty="0"/>
          </a:p>
          <a:p>
            <a:r>
              <a:rPr kumimoji="1" lang="ja-JP" altLang="en-US" sz="1100" dirty="0"/>
              <a:t>■</a:t>
            </a:r>
            <a:r>
              <a:rPr kumimoji="1" lang="ja-JP" altLang="en-US" sz="1100" b="1" i="1" u="sng" dirty="0"/>
              <a:t>このテンプレートは袋断裁では使用できません。</a:t>
            </a:r>
            <a:endParaRPr kumimoji="1" lang="en-US" altLang="ja-JP" sz="1100" i="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データ保存時の注意事項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左上のツールバーのファイルを選択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→名前を付けて保存</a:t>
            </a:r>
            <a:endParaRPr kumimoji="1" lang="en-US" altLang="ja-JP" sz="1100" dirty="0"/>
          </a:p>
          <a:p>
            <a:r>
              <a:rPr kumimoji="1" lang="ja-JP" altLang="en-US" sz="1100" dirty="0"/>
              <a:t>　　→保存先の選択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→ファイル名の入力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　→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「高品質」に設定をお勧めします。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/>
              <a:t>　　　　　→保存</a:t>
            </a:r>
            <a:endParaRPr kumimoji="1" lang="en-US" altLang="ja-JP" sz="1400" b="1" i="1" u="sng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DEB2C5E-28A1-4F01-8BBC-CD5FEC4BC942}"/>
              </a:ext>
            </a:extLst>
          </p:cNvPr>
          <p:cNvCxnSpPr>
            <a:cxnSpLocks/>
          </p:cNvCxnSpPr>
          <p:nvPr userDrawn="1"/>
        </p:nvCxnSpPr>
        <p:spPr>
          <a:xfrm>
            <a:off x="4716000" y="-2029516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CF4704B-B9EF-4EB4-A4E5-FAD6F0BA2AE7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029516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5E404B19-3BA3-4B89-ADF9-8F52BD31B122}"/>
              </a:ext>
            </a:extLst>
          </p:cNvPr>
          <p:cNvCxnSpPr>
            <a:cxnSpLocks/>
          </p:cNvCxnSpPr>
          <p:nvPr userDrawn="1"/>
        </p:nvCxnSpPr>
        <p:spPr>
          <a:xfrm>
            <a:off x="108000" y="6777739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8B0B652-7404-4925-AADF-0416D337E721}"/>
              </a:ext>
            </a:extLst>
          </p:cNvPr>
          <p:cNvCxnSpPr>
            <a:cxnSpLocks/>
          </p:cNvCxnSpPr>
          <p:nvPr userDrawn="1"/>
        </p:nvCxnSpPr>
        <p:spPr>
          <a:xfrm>
            <a:off x="4716000" y="6777739"/>
            <a:ext cx="0" cy="2021094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96414D4-69EC-47F3-9CA6-8E10615DF025}"/>
              </a:ext>
            </a:extLst>
          </p:cNvPr>
          <p:cNvCxnSpPr>
            <a:cxnSpLocks/>
          </p:cNvCxnSpPr>
          <p:nvPr userDrawn="1"/>
        </p:nvCxnSpPr>
        <p:spPr>
          <a:xfrm>
            <a:off x="-1824895" y="108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7A904DF-A5F3-4475-BFBE-A82B24B857AB}"/>
              </a:ext>
            </a:extLst>
          </p:cNvPr>
          <p:cNvCxnSpPr>
            <a:cxnSpLocks/>
          </p:cNvCxnSpPr>
          <p:nvPr userDrawn="1"/>
        </p:nvCxnSpPr>
        <p:spPr>
          <a:xfrm>
            <a:off x="4834777" y="6660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A0E29DC-4537-4DA1-9C05-2B79F8E66423}"/>
              </a:ext>
            </a:extLst>
          </p:cNvPr>
          <p:cNvCxnSpPr>
            <a:cxnSpLocks/>
          </p:cNvCxnSpPr>
          <p:nvPr userDrawn="1"/>
        </p:nvCxnSpPr>
        <p:spPr>
          <a:xfrm>
            <a:off x="-1828909" y="6660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ABD1C028-0292-4867-9488-A4ED1A3B8834}"/>
              </a:ext>
            </a:extLst>
          </p:cNvPr>
          <p:cNvCxnSpPr>
            <a:cxnSpLocks/>
          </p:cNvCxnSpPr>
          <p:nvPr userDrawn="1"/>
        </p:nvCxnSpPr>
        <p:spPr>
          <a:xfrm>
            <a:off x="4830764" y="108000"/>
            <a:ext cx="181854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7B31B92-53C4-4AA4-9F15-E2617DEC0B0D}"/>
              </a:ext>
            </a:extLst>
          </p:cNvPr>
          <p:cNvCxnSpPr>
            <a:cxnSpLocks/>
          </p:cNvCxnSpPr>
          <p:nvPr userDrawn="1"/>
        </p:nvCxnSpPr>
        <p:spPr>
          <a:xfrm>
            <a:off x="-1829040" y="216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D6A2E05-A308-478E-853B-51B6A8F4D0AA}"/>
              </a:ext>
            </a:extLst>
          </p:cNvPr>
          <p:cNvCxnSpPr>
            <a:cxnSpLocks/>
          </p:cNvCxnSpPr>
          <p:nvPr userDrawn="1"/>
        </p:nvCxnSpPr>
        <p:spPr>
          <a:xfrm>
            <a:off x="4830764" y="216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D1EC2A5-A235-4B6C-B030-1039DFF2CFCE}"/>
              </a:ext>
            </a:extLst>
          </p:cNvPr>
          <p:cNvCxnSpPr>
            <a:cxnSpLocks/>
          </p:cNvCxnSpPr>
          <p:nvPr userDrawn="1"/>
        </p:nvCxnSpPr>
        <p:spPr>
          <a:xfrm>
            <a:off x="-1831011" y="6552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491BEDC-63B2-45F1-97A9-27EC5DE19852}"/>
              </a:ext>
            </a:extLst>
          </p:cNvPr>
          <p:cNvCxnSpPr>
            <a:cxnSpLocks/>
          </p:cNvCxnSpPr>
          <p:nvPr userDrawn="1"/>
        </p:nvCxnSpPr>
        <p:spPr>
          <a:xfrm>
            <a:off x="4828427" y="6552000"/>
            <a:ext cx="181854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21E5F5D-6AC1-43AA-8A45-FC92C1A67D3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029516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26E544B-6386-41CB-83EE-3532D95B0F6D}"/>
              </a:ext>
            </a:extLst>
          </p:cNvPr>
          <p:cNvCxnSpPr>
            <a:cxnSpLocks/>
          </p:cNvCxnSpPr>
          <p:nvPr userDrawn="1"/>
        </p:nvCxnSpPr>
        <p:spPr>
          <a:xfrm>
            <a:off x="4608000" y="-2029516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B1EADB5-0663-4F15-84CE-4014D2A70138}"/>
              </a:ext>
            </a:extLst>
          </p:cNvPr>
          <p:cNvCxnSpPr>
            <a:cxnSpLocks/>
          </p:cNvCxnSpPr>
          <p:nvPr userDrawn="1"/>
        </p:nvCxnSpPr>
        <p:spPr>
          <a:xfrm>
            <a:off x="4608000" y="6777739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CDBCFDE8-59E0-402B-B9F2-0350B2F00B77}"/>
              </a:ext>
            </a:extLst>
          </p:cNvPr>
          <p:cNvCxnSpPr>
            <a:cxnSpLocks/>
          </p:cNvCxnSpPr>
          <p:nvPr userDrawn="1"/>
        </p:nvCxnSpPr>
        <p:spPr>
          <a:xfrm>
            <a:off x="216000" y="6773863"/>
            <a:ext cx="0" cy="20210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D9CC30C-586B-5392-37D8-3FB210C8C0D8}"/>
              </a:ext>
            </a:extLst>
          </p:cNvPr>
          <p:cNvGrpSpPr/>
          <p:nvPr userDrawn="1"/>
        </p:nvGrpSpPr>
        <p:grpSpPr>
          <a:xfrm>
            <a:off x="5046906" y="4497473"/>
            <a:ext cx="2436886" cy="1606761"/>
            <a:chOff x="4734500" y="2421252"/>
            <a:chExt cx="9929421" cy="5915967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F27A684-AB6F-B8C9-66A8-79B30C5851A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015ACDBB-CBD6-60F6-0EF3-16E380203B99}"/>
                </a:ext>
              </a:extLst>
            </p:cNvPr>
            <p:cNvSpPr txBox="1"/>
            <p:nvPr userDrawn="1"/>
          </p:nvSpPr>
          <p:spPr>
            <a:xfrm>
              <a:off x="4734500" y="6297442"/>
              <a:ext cx="9929421" cy="2039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FD</a:t>
              </a:r>
              <a:r>
                <a:rPr kumimoji="1" lang="ja-JP" altLang="en-US" sz="1000" dirty="0"/>
                <a:t>：</a:t>
              </a:r>
              <a:r>
                <a:rPr kumimoji="1" lang="en-US" altLang="ja-JP" sz="1000" dirty="0"/>
                <a:t>0120-700-679</a:t>
              </a:r>
            </a:p>
            <a:p>
              <a:r>
                <a:rPr kumimoji="1" lang="ja-JP" altLang="en-US" sz="1000" dirty="0"/>
                <a:t>受付時間／</a:t>
              </a:r>
              <a:r>
                <a:rPr kumimoji="1" lang="en-US" altLang="ja-JP" sz="1000" dirty="0"/>
                <a:t>9:00</a:t>
              </a:r>
              <a:r>
                <a:rPr kumimoji="1" lang="ja-JP" altLang="en-US" sz="1000" dirty="0"/>
                <a:t>～</a:t>
              </a:r>
              <a:r>
                <a:rPr kumimoji="1" lang="en-US" altLang="ja-JP" sz="1000" dirty="0"/>
                <a:t>18:00</a:t>
              </a:r>
              <a:r>
                <a:rPr kumimoji="1" lang="ja-JP" altLang="en-US" sz="1000" dirty="0"/>
                <a:t>  定休日／土日祝</a:t>
              </a:r>
              <a:endParaRPr kumimoji="1" lang="en-US" altLang="ja-JP" sz="1000" dirty="0"/>
            </a:p>
            <a:p>
              <a:r>
                <a:rPr kumimoji="1" lang="en-US" altLang="ja-JP" sz="10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0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084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673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52471" y="360308"/>
            <a:ext cx="1040264" cy="573515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1679" y="360308"/>
            <a:ext cx="3060487" cy="573515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650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611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166" y="1687181"/>
            <a:ext cx="4161056" cy="2815097"/>
          </a:xfrm>
        </p:spPr>
        <p:txBody>
          <a:bodyPr anchor="b"/>
          <a:lstStyle>
            <a:lvl1pPr>
              <a:defRPr sz="31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66" y="4528909"/>
            <a:ext cx="4161056" cy="1480393"/>
          </a:xfrm>
        </p:spPr>
        <p:txBody>
          <a:bodyPr/>
          <a:lstStyle>
            <a:lvl1pPr marL="0" indent="0">
              <a:buNone/>
              <a:defRPr sz="1266">
                <a:solidFill>
                  <a:schemeClr val="tx1"/>
                </a:solidFill>
              </a:defRPr>
            </a:lvl1pPr>
            <a:lvl2pPr marL="241219" indent="0">
              <a:buNone/>
              <a:defRPr sz="1055">
                <a:solidFill>
                  <a:schemeClr val="tx1">
                    <a:tint val="75000"/>
                  </a:schemeClr>
                </a:solidFill>
              </a:defRPr>
            </a:lvl2pPr>
            <a:lvl3pPr marL="482437" indent="0">
              <a:buNone/>
              <a:defRPr sz="950">
                <a:solidFill>
                  <a:schemeClr val="tx1">
                    <a:tint val="75000"/>
                  </a:schemeClr>
                </a:solidFill>
              </a:defRPr>
            </a:lvl3pPr>
            <a:lvl4pPr marL="723656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4pPr>
            <a:lvl5pPr marL="964875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5pPr>
            <a:lvl6pPr marL="1206094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6pPr>
            <a:lvl7pPr marL="1447312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7pPr>
            <a:lvl8pPr marL="168853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8pPr>
            <a:lvl9pPr marL="1929750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678" y="1801537"/>
            <a:ext cx="205037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2359" y="1801537"/>
            <a:ext cx="205037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01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360309"/>
            <a:ext cx="4161056" cy="130807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307" y="1658981"/>
            <a:ext cx="2040953" cy="813041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219" indent="0">
              <a:buNone/>
              <a:defRPr sz="1055" b="1"/>
            </a:lvl2pPr>
            <a:lvl3pPr marL="482437" indent="0">
              <a:buNone/>
              <a:defRPr sz="950" b="1"/>
            </a:lvl3pPr>
            <a:lvl4pPr marL="723656" indent="0">
              <a:buNone/>
              <a:defRPr sz="844" b="1"/>
            </a:lvl4pPr>
            <a:lvl5pPr marL="964875" indent="0">
              <a:buNone/>
              <a:defRPr sz="844" b="1"/>
            </a:lvl5pPr>
            <a:lvl6pPr marL="1206094" indent="0">
              <a:buNone/>
              <a:defRPr sz="844" b="1"/>
            </a:lvl6pPr>
            <a:lvl7pPr marL="1447312" indent="0">
              <a:buNone/>
              <a:defRPr sz="844" b="1"/>
            </a:lvl7pPr>
            <a:lvl8pPr marL="1688531" indent="0">
              <a:buNone/>
              <a:defRPr sz="844" b="1"/>
            </a:lvl8pPr>
            <a:lvl9pPr marL="1929750" indent="0">
              <a:buNone/>
              <a:defRPr sz="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2307" y="2472022"/>
            <a:ext cx="2040953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42359" y="1658981"/>
            <a:ext cx="2051004" cy="813041"/>
          </a:xfrm>
        </p:spPr>
        <p:txBody>
          <a:bodyPr anchor="b"/>
          <a:lstStyle>
            <a:lvl1pPr marL="0" indent="0">
              <a:buNone/>
              <a:defRPr sz="1266" b="1"/>
            </a:lvl1pPr>
            <a:lvl2pPr marL="241219" indent="0">
              <a:buNone/>
              <a:defRPr sz="1055" b="1"/>
            </a:lvl2pPr>
            <a:lvl3pPr marL="482437" indent="0">
              <a:buNone/>
              <a:defRPr sz="950" b="1"/>
            </a:lvl3pPr>
            <a:lvl4pPr marL="723656" indent="0">
              <a:buNone/>
              <a:defRPr sz="844" b="1"/>
            </a:lvl4pPr>
            <a:lvl5pPr marL="964875" indent="0">
              <a:buNone/>
              <a:defRPr sz="844" b="1"/>
            </a:lvl5pPr>
            <a:lvl6pPr marL="1206094" indent="0">
              <a:buNone/>
              <a:defRPr sz="844" b="1"/>
            </a:lvl6pPr>
            <a:lvl7pPr marL="1447312" indent="0">
              <a:buNone/>
              <a:defRPr sz="844" b="1"/>
            </a:lvl7pPr>
            <a:lvl8pPr marL="1688531" indent="0">
              <a:buNone/>
              <a:defRPr sz="844" b="1"/>
            </a:lvl8pPr>
            <a:lvl9pPr marL="1929750" indent="0">
              <a:buNone/>
              <a:defRPr sz="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42359" y="2472022"/>
            <a:ext cx="2051004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97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97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9733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451168"/>
            <a:ext cx="1555999" cy="1579086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004" y="974398"/>
            <a:ext cx="2442359" cy="4809321"/>
          </a:xfrm>
        </p:spPr>
        <p:txBody>
          <a:bodyPr/>
          <a:lstStyle>
            <a:lvl1pPr>
              <a:defRPr sz="1688"/>
            </a:lvl1pPr>
            <a:lvl2pPr>
              <a:defRPr sz="1477"/>
            </a:lvl2pPr>
            <a:lvl3pPr>
              <a:defRPr sz="1266"/>
            </a:lvl3pPr>
            <a:lvl4pPr>
              <a:defRPr sz="1055"/>
            </a:lvl4pPr>
            <a:lvl5pPr>
              <a:defRPr sz="1055"/>
            </a:lvl5pPr>
            <a:lvl6pPr>
              <a:defRPr sz="1055"/>
            </a:lvl6pPr>
            <a:lvl7pPr>
              <a:defRPr sz="1055"/>
            </a:lvl7pPr>
            <a:lvl8pPr>
              <a:defRPr sz="1055"/>
            </a:lvl8pPr>
            <a:lvl9pPr>
              <a:defRPr sz="10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307" y="2030254"/>
            <a:ext cx="1555999" cy="3761296"/>
          </a:xfrm>
        </p:spPr>
        <p:txBody>
          <a:bodyPr/>
          <a:lstStyle>
            <a:lvl1pPr marL="0" indent="0">
              <a:buNone/>
              <a:defRPr sz="844"/>
            </a:lvl1pPr>
            <a:lvl2pPr marL="241219" indent="0">
              <a:buNone/>
              <a:defRPr sz="739"/>
            </a:lvl2pPr>
            <a:lvl3pPr marL="482437" indent="0">
              <a:buNone/>
              <a:defRPr sz="633"/>
            </a:lvl3pPr>
            <a:lvl4pPr marL="723656" indent="0">
              <a:buNone/>
              <a:defRPr sz="528"/>
            </a:lvl4pPr>
            <a:lvl5pPr marL="964875" indent="0">
              <a:buNone/>
              <a:defRPr sz="528"/>
            </a:lvl5pPr>
            <a:lvl6pPr marL="1206094" indent="0">
              <a:buNone/>
              <a:defRPr sz="528"/>
            </a:lvl6pPr>
            <a:lvl7pPr marL="1447312" indent="0">
              <a:buNone/>
              <a:defRPr sz="528"/>
            </a:lvl7pPr>
            <a:lvl8pPr marL="1688531" indent="0">
              <a:buNone/>
              <a:defRPr sz="528"/>
            </a:lvl8pPr>
            <a:lvl9pPr marL="1929750" indent="0">
              <a:buNone/>
              <a:defRPr sz="5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922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307" y="451168"/>
            <a:ext cx="1555999" cy="1579086"/>
          </a:xfrm>
        </p:spPr>
        <p:txBody>
          <a:bodyPr anchor="b"/>
          <a:lstStyle>
            <a:lvl1pPr>
              <a:defRPr sz="168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51004" y="974398"/>
            <a:ext cx="2442359" cy="4809321"/>
          </a:xfrm>
        </p:spPr>
        <p:txBody>
          <a:bodyPr anchor="t"/>
          <a:lstStyle>
            <a:lvl1pPr marL="0" indent="0">
              <a:buNone/>
              <a:defRPr sz="1688"/>
            </a:lvl1pPr>
            <a:lvl2pPr marL="241219" indent="0">
              <a:buNone/>
              <a:defRPr sz="1477"/>
            </a:lvl2pPr>
            <a:lvl3pPr marL="482437" indent="0">
              <a:buNone/>
              <a:defRPr sz="1266"/>
            </a:lvl3pPr>
            <a:lvl4pPr marL="723656" indent="0">
              <a:buNone/>
              <a:defRPr sz="1055"/>
            </a:lvl4pPr>
            <a:lvl5pPr marL="964875" indent="0">
              <a:buNone/>
              <a:defRPr sz="1055"/>
            </a:lvl5pPr>
            <a:lvl6pPr marL="1206094" indent="0">
              <a:buNone/>
              <a:defRPr sz="1055"/>
            </a:lvl6pPr>
            <a:lvl7pPr marL="1447312" indent="0">
              <a:buNone/>
              <a:defRPr sz="1055"/>
            </a:lvl7pPr>
            <a:lvl8pPr marL="1688531" indent="0">
              <a:buNone/>
              <a:defRPr sz="1055"/>
            </a:lvl8pPr>
            <a:lvl9pPr marL="1929750" indent="0">
              <a:buNone/>
              <a:defRPr sz="105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2307" y="2030254"/>
            <a:ext cx="1555999" cy="3761296"/>
          </a:xfrm>
        </p:spPr>
        <p:txBody>
          <a:bodyPr/>
          <a:lstStyle>
            <a:lvl1pPr marL="0" indent="0">
              <a:buNone/>
              <a:defRPr sz="844"/>
            </a:lvl1pPr>
            <a:lvl2pPr marL="241219" indent="0">
              <a:buNone/>
              <a:defRPr sz="739"/>
            </a:lvl2pPr>
            <a:lvl3pPr marL="482437" indent="0">
              <a:buNone/>
              <a:defRPr sz="633"/>
            </a:lvl3pPr>
            <a:lvl4pPr marL="723656" indent="0">
              <a:buNone/>
              <a:defRPr sz="528"/>
            </a:lvl4pPr>
            <a:lvl5pPr marL="964875" indent="0">
              <a:buNone/>
              <a:defRPr sz="528"/>
            </a:lvl5pPr>
            <a:lvl6pPr marL="1206094" indent="0">
              <a:buNone/>
              <a:defRPr sz="528"/>
            </a:lvl6pPr>
            <a:lvl7pPr marL="1447312" indent="0">
              <a:buNone/>
              <a:defRPr sz="528"/>
            </a:lvl7pPr>
            <a:lvl8pPr marL="1688531" indent="0">
              <a:buNone/>
              <a:defRPr sz="528"/>
            </a:lvl8pPr>
            <a:lvl9pPr marL="1929750" indent="0">
              <a:buNone/>
              <a:defRPr sz="52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2699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679" y="360309"/>
            <a:ext cx="4161056" cy="130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679" y="1801537"/>
            <a:ext cx="4161056" cy="429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678" y="6272484"/>
            <a:ext cx="1085493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8087" y="6272484"/>
            <a:ext cx="1628239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07242" y="6272484"/>
            <a:ext cx="1085493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583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82437" rtl="0" eaLnBrk="1" latinLnBrk="0" hangingPunct="1">
        <a:lnSpc>
          <a:spcPct val="90000"/>
        </a:lnSpc>
        <a:spcBef>
          <a:spcPct val="0"/>
        </a:spcBef>
        <a:buNone/>
        <a:defRPr kumimoji="1" sz="23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609" indent="-120609" algn="l" defTabSz="482437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kumimoji="1" sz="1477" kern="1200">
          <a:solidFill>
            <a:schemeClr val="tx1"/>
          </a:solidFill>
          <a:latin typeface="+mn-lt"/>
          <a:ea typeface="+mn-ea"/>
          <a:cs typeface="+mn-cs"/>
        </a:defRPr>
      </a:lvl1pPr>
      <a:lvl2pPr marL="361828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03047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1055" kern="1200">
          <a:solidFill>
            <a:schemeClr val="tx1"/>
          </a:solidFill>
          <a:latin typeface="+mn-lt"/>
          <a:ea typeface="+mn-ea"/>
          <a:cs typeface="+mn-cs"/>
        </a:defRPr>
      </a:lvl3pPr>
      <a:lvl4pPr marL="844266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1085484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326703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567922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809140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2050359" indent="-120609" algn="l" defTabSz="482437" rtl="0" eaLnBrk="1" latinLnBrk="0" hangingPunct="1">
        <a:lnSpc>
          <a:spcPct val="90000"/>
        </a:lnSpc>
        <a:spcBef>
          <a:spcPts val="264"/>
        </a:spcBef>
        <a:buFont typeface="Arial" panose="020B0604020202020204" pitchFamily="34" charset="0"/>
        <a:buChar char="•"/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1pPr>
      <a:lvl2pPr marL="241219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82437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23656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964875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5pPr>
      <a:lvl6pPr marL="1206094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6pPr>
      <a:lvl7pPr marL="1447312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7pPr>
      <a:lvl8pPr marL="1688531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8pPr>
      <a:lvl9pPr marL="1929750" algn="l" defTabSz="482437" rtl="0" eaLnBrk="1" latinLnBrk="0" hangingPunct="1">
        <a:defRPr kumimoji="1" sz="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B6タテ化粧断裁</dc:title>
  <dc:creator>イイチラシ</dc:creator>
  <cp:lastModifiedBy>小宮 菜津美</cp:lastModifiedBy>
  <cp:revision>21</cp:revision>
  <dcterms:created xsi:type="dcterms:W3CDTF">2019-10-04T02:06:44Z</dcterms:created>
  <dcterms:modified xsi:type="dcterms:W3CDTF">2024-06-11T11:13:29Z</dcterms:modified>
</cp:coreProperties>
</file>