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6767513" cy="9467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4127" userDrawn="1">
          <p15:clr>
            <a:srgbClr val="A4A3A4"/>
          </p15:clr>
        </p15:guide>
        <p15:guide id="5" pos="4195" userDrawn="1">
          <p15:clr>
            <a:srgbClr val="A4A3A4"/>
          </p15:clr>
        </p15:guide>
        <p15:guide id="6" orient="horz" pos="5817" userDrawn="1">
          <p15:clr>
            <a:srgbClr val="A4A3A4"/>
          </p15:clr>
        </p15:guide>
        <p15:guide id="7" orient="horz" pos="5885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3120" y="90"/>
      </p:cViewPr>
      <p:guideLst>
        <p:guide orient="horz" pos="79"/>
        <p:guide pos="68"/>
        <p:guide pos="136"/>
        <p:guide pos="4127"/>
        <p:guide pos="4195"/>
        <p:guide orient="horz" pos="5817"/>
        <p:guide orient="horz" pos="5885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iseprint.jp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6341751-0886-4050-87FE-2CB8E00B2ED3}"/>
              </a:ext>
            </a:extLst>
          </p:cNvPr>
          <p:cNvSpPr txBox="1"/>
          <p:nvPr userDrawn="1"/>
        </p:nvSpPr>
        <p:spPr>
          <a:xfrm>
            <a:off x="7002519" y="747772"/>
            <a:ext cx="5257465" cy="4898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566" dirty="0"/>
              <a:t>B5</a:t>
            </a:r>
            <a:r>
              <a:rPr kumimoji="1" lang="ja-JP" altLang="en-US" sz="2566" dirty="0"/>
              <a:t>サイズ　タテ</a:t>
            </a:r>
            <a:r>
              <a:rPr kumimoji="1" lang="ja-JP" altLang="en-US" sz="2800" dirty="0"/>
              <a:t>（化粧断裁用）</a:t>
            </a:r>
            <a:endParaRPr kumimoji="1" lang="en-US" altLang="ja-JP" sz="2566" dirty="0"/>
          </a:p>
          <a:p>
            <a:endParaRPr kumimoji="1" lang="en-US" altLang="ja-JP" sz="915" dirty="0"/>
          </a:p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デザイン作成上の注意事項</a:t>
            </a:r>
            <a:r>
              <a:rPr kumimoji="1" lang="en-US" altLang="ja-JP" sz="1400" dirty="0"/>
              <a:t>】</a:t>
            </a:r>
          </a:p>
          <a:p>
            <a:r>
              <a:rPr kumimoji="1" lang="ja-JP" altLang="en-US" sz="1400" dirty="0"/>
              <a:t>■</a:t>
            </a:r>
            <a:r>
              <a:rPr kumimoji="1" lang="ja-JP" altLang="en-US" sz="14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400" dirty="0"/>
              <a:t>してください。</a:t>
            </a:r>
            <a:endParaRPr kumimoji="1" lang="en-US" altLang="ja-JP" sz="1400" dirty="0"/>
          </a:p>
          <a:p>
            <a:r>
              <a:rPr kumimoji="1" lang="ja-JP" altLang="en-US" sz="1400" i="0" dirty="0"/>
              <a:t>■</a:t>
            </a:r>
            <a:r>
              <a:rPr kumimoji="1" lang="ja-JP" altLang="en-US" sz="14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400" i="0" dirty="0"/>
              <a:t>です。</a:t>
            </a:r>
            <a:endParaRPr kumimoji="1" lang="en-US" altLang="ja-JP" sz="1400" i="0" dirty="0"/>
          </a:p>
          <a:p>
            <a:r>
              <a:rPr kumimoji="1" lang="ja-JP" altLang="en-US" sz="1400" i="0" dirty="0"/>
              <a:t>■</a:t>
            </a:r>
            <a:r>
              <a:rPr kumimoji="1" lang="ja-JP" altLang="en-US" sz="14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400" i="0" dirty="0">
              <a:solidFill>
                <a:srgbClr val="FF0000"/>
              </a:solidFill>
            </a:endParaRPr>
          </a:p>
          <a:p>
            <a:r>
              <a:rPr kumimoji="1" lang="ja-JP" altLang="en-US" sz="14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400" i="0" dirty="0"/>
              <a:t>してください。</a:t>
            </a:r>
            <a:endParaRPr kumimoji="1" lang="en-US" altLang="ja-JP" sz="1400" i="0" dirty="0"/>
          </a:p>
          <a:p>
            <a:r>
              <a:rPr kumimoji="1" lang="ja-JP" altLang="en-US" sz="1400" i="0" dirty="0"/>
              <a:t>■両面印刷の場合はスライドを複製してください。</a:t>
            </a:r>
            <a:endParaRPr kumimoji="1" lang="en-US" altLang="ja-JP" sz="1400" i="0" dirty="0"/>
          </a:p>
          <a:p>
            <a:r>
              <a:rPr kumimoji="1" lang="ja-JP" altLang="en-US" sz="1400" dirty="0"/>
              <a:t>■</a:t>
            </a:r>
            <a:r>
              <a:rPr kumimoji="1" lang="ja-JP" altLang="en-US" sz="1400" b="1" i="1" u="sng" dirty="0"/>
              <a:t>このテンプレートは袋断裁では使用できません。</a:t>
            </a:r>
            <a:endParaRPr kumimoji="1" lang="en-US" altLang="ja-JP" sz="1400" i="0" dirty="0"/>
          </a:p>
          <a:p>
            <a:endParaRPr kumimoji="1" lang="en-US" altLang="ja-JP" sz="1400" dirty="0"/>
          </a:p>
          <a:p>
            <a:r>
              <a:rPr kumimoji="1" lang="en-US" altLang="ja-JP" sz="1400" dirty="0"/>
              <a:t>【</a:t>
            </a:r>
            <a:r>
              <a:rPr kumimoji="1" lang="ja-JP" altLang="en-US" sz="1400" dirty="0"/>
              <a:t>データ保存時の注意事項</a:t>
            </a:r>
            <a:r>
              <a:rPr kumimoji="1" lang="en-US" altLang="ja-JP" sz="1400" dirty="0"/>
              <a:t>】</a:t>
            </a:r>
          </a:p>
          <a:p>
            <a:r>
              <a:rPr kumimoji="1" lang="ja-JP" altLang="en-US" sz="1400" dirty="0"/>
              <a:t>左上のツールバーのファイルを選択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→名前を付けて保存</a:t>
            </a:r>
            <a:endParaRPr kumimoji="1" lang="en-US" altLang="ja-JP" sz="1400" dirty="0"/>
          </a:p>
          <a:p>
            <a:r>
              <a:rPr kumimoji="1" lang="ja-JP" altLang="en-US" sz="1400" dirty="0"/>
              <a:t>　　→保存先の選択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→ファイル名の入力</a:t>
            </a:r>
            <a:endParaRPr kumimoji="1" lang="en-US" altLang="ja-JP" sz="1400" dirty="0"/>
          </a:p>
          <a:p>
            <a:r>
              <a:rPr kumimoji="1" lang="ja-JP" altLang="en-US" sz="1400" dirty="0"/>
              <a:t>　　　　→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      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4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4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400" dirty="0"/>
              <a:t>　　　　　→保存</a:t>
            </a:r>
            <a:endParaRPr kumimoji="1" lang="en-US" altLang="ja-JP" sz="1800" b="1" i="1" u="sng" dirty="0"/>
          </a:p>
          <a:p>
            <a:endParaRPr kumimoji="1" lang="en-US" altLang="ja-JP" sz="915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EA2E69F-2A59-40E2-95C1-809F99623AD8}"/>
              </a:ext>
            </a:extLst>
          </p:cNvPr>
          <p:cNvCxnSpPr>
            <a:cxnSpLocks/>
          </p:cNvCxnSpPr>
          <p:nvPr userDrawn="1"/>
        </p:nvCxnSpPr>
        <p:spPr>
          <a:xfrm>
            <a:off x="6660000" y="-2830439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28BF349-4F89-4A08-B704-1BA616FE1827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830439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6B1B86C-41FA-4589-AA3B-54DDBE41B9D4}"/>
              </a:ext>
            </a:extLst>
          </p:cNvPr>
          <p:cNvCxnSpPr>
            <a:cxnSpLocks/>
          </p:cNvCxnSpPr>
          <p:nvPr userDrawn="1"/>
        </p:nvCxnSpPr>
        <p:spPr>
          <a:xfrm>
            <a:off x="108000" y="9467850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810BBA8-3F27-449A-85B0-41E5E825F74D}"/>
              </a:ext>
            </a:extLst>
          </p:cNvPr>
          <p:cNvCxnSpPr>
            <a:cxnSpLocks/>
          </p:cNvCxnSpPr>
          <p:nvPr userDrawn="1"/>
        </p:nvCxnSpPr>
        <p:spPr>
          <a:xfrm>
            <a:off x="6660000" y="9467850"/>
            <a:ext cx="0" cy="28275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D2551BE-82C7-4EAD-921D-AC510E833C84}"/>
              </a:ext>
            </a:extLst>
          </p:cNvPr>
          <p:cNvCxnSpPr>
            <a:cxnSpLocks/>
          </p:cNvCxnSpPr>
          <p:nvPr userDrawn="1"/>
        </p:nvCxnSpPr>
        <p:spPr>
          <a:xfrm>
            <a:off x="-2550991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1E6BE1DD-0C5A-438D-80D9-EEF37B13EFD3}"/>
              </a:ext>
            </a:extLst>
          </p:cNvPr>
          <p:cNvCxnSpPr>
            <a:cxnSpLocks/>
          </p:cNvCxnSpPr>
          <p:nvPr userDrawn="1"/>
        </p:nvCxnSpPr>
        <p:spPr>
          <a:xfrm>
            <a:off x="6767514" y="9360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A3F7870-A855-4B14-9B1D-818B93EB3E74}"/>
              </a:ext>
            </a:extLst>
          </p:cNvPr>
          <p:cNvCxnSpPr>
            <a:cxnSpLocks/>
          </p:cNvCxnSpPr>
          <p:nvPr userDrawn="1"/>
        </p:nvCxnSpPr>
        <p:spPr>
          <a:xfrm>
            <a:off x="-2550991" y="9360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50D1C8C6-47C5-4C78-A10A-F8752CBBE3C7}"/>
              </a:ext>
            </a:extLst>
          </p:cNvPr>
          <p:cNvCxnSpPr>
            <a:cxnSpLocks/>
          </p:cNvCxnSpPr>
          <p:nvPr userDrawn="1"/>
        </p:nvCxnSpPr>
        <p:spPr>
          <a:xfrm>
            <a:off x="6767514" y="108000"/>
            <a:ext cx="2550992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AE874B9F-B27F-47E7-9F52-8F37ED28E851}"/>
              </a:ext>
            </a:extLst>
          </p:cNvPr>
          <p:cNvCxnSpPr>
            <a:cxnSpLocks/>
          </p:cNvCxnSpPr>
          <p:nvPr userDrawn="1"/>
        </p:nvCxnSpPr>
        <p:spPr>
          <a:xfrm>
            <a:off x="-2556806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870BB0E-D042-4D86-82AF-566204C2BB92}"/>
              </a:ext>
            </a:extLst>
          </p:cNvPr>
          <p:cNvCxnSpPr>
            <a:cxnSpLocks/>
          </p:cNvCxnSpPr>
          <p:nvPr userDrawn="1"/>
        </p:nvCxnSpPr>
        <p:spPr>
          <a:xfrm>
            <a:off x="6767514" y="216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D7DB88A0-F2CE-474C-AAAA-2EBE795060B7}"/>
              </a:ext>
            </a:extLst>
          </p:cNvPr>
          <p:cNvCxnSpPr>
            <a:cxnSpLocks/>
          </p:cNvCxnSpPr>
          <p:nvPr userDrawn="1"/>
        </p:nvCxnSpPr>
        <p:spPr>
          <a:xfrm>
            <a:off x="-2559570" y="9252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63D0358-038F-4A21-871F-C09EC19DEEA4}"/>
              </a:ext>
            </a:extLst>
          </p:cNvPr>
          <p:cNvCxnSpPr>
            <a:cxnSpLocks/>
          </p:cNvCxnSpPr>
          <p:nvPr userDrawn="1"/>
        </p:nvCxnSpPr>
        <p:spPr>
          <a:xfrm>
            <a:off x="6767514" y="9252000"/>
            <a:ext cx="25509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DE25A2B-7619-466A-907D-92AA199C131C}"/>
              </a:ext>
            </a:extLst>
          </p:cNvPr>
          <p:cNvCxnSpPr>
            <a:cxnSpLocks/>
          </p:cNvCxnSpPr>
          <p:nvPr userDrawn="1"/>
        </p:nvCxnSpPr>
        <p:spPr>
          <a:xfrm>
            <a:off x="216000" y="-2830439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72BD20A8-8019-42FC-8F26-65905A9CDA06}"/>
              </a:ext>
            </a:extLst>
          </p:cNvPr>
          <p:cNvCxnSpPr>
            <a:cxnSpLocks/>
          </p:cNvCxnSpPr>
          <p:nvPr userDrawn="1"/>
        </p:nvCxnSpPr>
        <p:spPr>
          <a:xfrm>
            <a:off x="6552000" y="-2830439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77B514C-6DAE-4C32-B42B-91FF3378B095}"/>
              </a:ext>
            </a:extLst>
          </p:cNvPr>
          <p:cNvCxnSpPr>
            <a:cxnSpLocks/>
          </p:cNvCxnSpPr>
          <p:nvPr userDrawn="1"/>
        </p:nvCxnSpPr>
        <p:spPr>
          <a:xfrm>
            <a:off x="6552000" y="9467850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894BA75-0E87-4FF4-93EA-DFC7A28D48EF}"/>
              </a:ext>
            </a:extLst>
          </p:cNvPr>
          <p:cNvCxnSpPr>
            <a:cxnSpLocks/>
          </p:cNvCxnSpPr>
          <p:nvPr userDrawn="1"/>
        </p:nvCxnSpPr>
        <p:spPr>
          <a:xfrm>
            <a:off x="216000" y="9467850"/>
            <a:ext cx="0" cy="28275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FBA3BF-744F-2A7B-CE9E-B310F3E4E8FF}"/>
              </a:ext>
            </a:extLst>
          </p:cNvPr>
          <p:cNvGrpSpPr/>
          <p:nvPr userDrawn="1"/>
        </p:nvGrpSpPr>
        <p:grpSpPr>
          <a:xfrm>
            <a:off x="7072291" y="5754035"/>
            <a:ext cx="3334567" cy="2290340"/>
            <a:chOff x="4528372" y="2421252"/>
            <a:chExt cx="9849819" cy="5721422"/>
          </a:xfrm>
        </p:grpSpPr>
        <p:pic>
          <p:nvPicPr>
            <p:cNvPr id="3" name="図 2" descr="挿絵 が含まれている画像&#10;&#10;自動的に生成された説明">
              <a:extLst>
                <a:ext uri="{FF2B5EF4-FFF2-40B4-BE49-F238E27FC236}">
                  <a16:creationId xmlns:a16="http://schemas.microsoft.com/office/drawing/2014/main" id="{761AC60C-1177-9591-2B4D-0B6D313199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4501" y="2421252"/>
              <a:ext cx="9219048" cy="3876190"/>
            </a:xfrm>
            <a:prstGeom prst="rect">
              <a:avLst/>
            </a:prstGeom>
          </p:spPr>
        </p:pic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B136D75-F5E6-0EFC-5C69-40EBC60C4B07}"/>
                </a:ext>
              </a:extLst>
            </p:cNvPr>
            <p:cNvSpPr txBox="1"/>
            <p:nvPr userDrawn="1"/>
          </p:nvSpPr>
          <p:spPr>
            <a:xfrm>
              <a:off x="4528372" y="6297442"/>
              <a:ext cx="9849819" cy="18452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FD</a:t>
              </a:r>
              <a:r>
                <a:rPr kumimoji="1" lang="ja-JP" altLang="en-US" sz="1400" dirty="0"/>
                <a:t>：</a:t>
              </a:r>
              <a:r>
                <a:rPr kumimoji="1" lang="en-US" altLang="ja-JP" sz="1400" dirty="0"/>
                <a:t>0120-700-679</a:t>
              </a:r>
            </a:p>
            <a:p>
              <a:r>
                <a:rPr kumimoji="1" lang="ja-JP" altLang="en-US" sz="1400" dirty="0"/>
                <a:t>受付時間／</a:t>
              </a:r>
              <a:r>
                <a:rPr kumimoji="1" lang="en-US" altLang="ja-JP" sz="1400" dirty="0"/>
                <a:t>9:00</a:t>
              </a:r>
              <a:r>
                <a:rPr kumimoji="1" lang="ja-JP" altLang="en-US" sz="1400" dirty="0"/>
                <a:t>～</a:t>
              </a:r>
              <a:r>
                <a:rPr kumimoji="1" lang="en-US" altLang="ja-JP" sz="1400" dirty="0"/>
                <a:t>18:00</a:t>
              </a:r>
              <a:r>
                <a:rPr kumimoji="1" lang="ja-JP" altLang="en-US" sz="1400" dirty="0"/>
                <a:t>  定休日／土日祝</a:t>
              </a:r>
              <a:endParaRPr kumimoji="1" lang="en-US" altLang="ja-JP" sz="1400" dirty="0"/>
            </a:p>
            <a:p>
              <a:r>
                <a:rPr kumimoji="1" lang="en-US" altLang="ja-JP" sz="1400" u="sng" dirty="0">
                  <a:solidFill>
                    <a:schemeClr val="accent5">
                      <a:lumMod val="75000"/>
                    </a:schemeClr>
                  </a:solidFill>
                  <a:hlinkClick r:id="rId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https://www.riseprint.jp/</a:t>
              </a:r>
              <a:endParaRPr kumimoji="1" lang="ja-JP" altLang="en-US" sz="1400" u="sng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8063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208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43002" y="504075"/>
            <a:ext cx="1459245" cy="802356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5267" y="504075"/>
            <a:ext cx="4293141" cy="802356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977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83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42" y="2360390"/>
            <a:ext cx="5836980" cy="3938362"/>
          </a:xfrm>
        </p:spPr>
        <p:txBody>
          <a:bodyPr anchor="b"/>
          <a:lstStyle>
            <a:lvl1pPr>
              <a:defRPr sz="444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1742" y="6336011"/>
            <a:ext cx="5836980" cy="2071091"/>
          </a:xfrm>
        </p:spPr>
        <p:txBody>
          <a:bodyPr/>
          <a:lstStyle>
            <a:lvl1pPr marL="0" indent="0">
              <a:buNone/>
              <a:defRPr sz="1776">
                <a:solidFill>
                  <a:schemeClr val="tx1"/>
                </a:solidFill>
              </a:defRPr>
            </a:lvl1pPr>
            <a:lvl2pPr marL="338374" indent="0">
              <a:buNone/>
              <a:defRPr sz="1480">
                <a:solidFill>
                  <a:schemeClr val="tx1">
                    <a:tint val="75000"/>
                  </a:schemeClr>
                </a:solidFill>
              </a:defRPr>
            </a:lvl2pPr>
            <a:lvl3pPr marL="676747" indent="0">
              <a:buNone/>
              <a:defRPr sz="1332">
                <a:solidFill>
                  <a:schemeClr val="tx1">
                    <a:tint val="75000"/>
                  </a:schemeClr>
                </a:solidFill>
              </a:defRPr>
            </a:lvl3pPr>
            <a:lvl4pPr marL="1015121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4pPr>
            <a:lvl5pPr marL="1353495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5pPr>
            <a:lvl6pPr marL="1691869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6pPr>
            <a:lvl7pPr marL="2030242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7pPr>
            <a:lvl8pPr marL="2368616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8pPr>
            <a:lvl9pPr marL="2706990" indent="0">
              <a:buNone/>
              <a:defRPr sz="118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59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267" y="2520377"/>
            <a:ext cx="287619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6053" y="2520377"/>
            <a:ext cx="2876193" cy="60072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028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504078"/>
            <a:ext cx="5836980" cy="183001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149" y="2320939"/>
            <a:ext cx="2862975" cy="1137456"/>
          </a:xfrm>
        </p:spPr>
        <p:txBody>
          <a:bodyPr anchor="b"/>
          <a:lstStyle>
            <a:lvl1pPr marL="0" indent="0">
              <a:buNone/>
              <a:defRPr sz="1776" b="1"/>
            </a:lvl1pPr>
            <a:lvl2pPr marL="338374" indent="0">
              <a:buNone/>
              <a:defRPr sz="1480" b="1"/>
            </a:lvl2pPr>
            <a:lvl3pPr marL="676747" indent="0">
              <a:buNone/>
              <a:defRPr sz="1332" b="1"/>
            </a:lvl3pPr>
            <a:lvl4pPr marL="1015121" indent="0">
              <a:buNone/>
              <a:defRPr sz="1184" b="1"/>
            </a:lvl4pPr>
            <a:lvl5pPr marL="1353495" indent="0">
              <a:buNone/>
              <a:defRPr sz="1184" b="1"/>
            </a:lvl5pPr>
            <a:lvl6pPr marL="1691869" indent="0">
              <a:buNone/>
              <a:defRPr sz="1184" b="1"/>
            </a:lvl6pPr>
            <a:lvl7pPr marL="2030242" indent="0">
              <a:buNone/>
              <a:defRPr sz="1184" b="1"/>
            </a:lvl7pPr>
            <a:lvl8pPr marL="2368616" indent="0">
              <a:buNone/>
              <a:defRPr sz="1184" b="1"/>
            </a:lvl8pPr>
            <a:lvl9pPr marL="2706990" indent="0">
              <a:buNone/>
              <a:defRPr sz="11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49" y="3458395"/>
            <a:ext cx="2862975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054" y="2320939"/>
            <a:ext cx="2877074" cy="1137456"/>
          </a:xfrm>
        </p:spPr>
        <p:txBody>
          <a:bodyPr anchor="b"/>
          <a:lstStyle>
            <a:lvl1pPr marL="0" indent="0">
              <a:buNone/>
              <a:defRPr sz="1776" b="1"/>
            </a:lvl1pPr>
            <a:lvl2pPr marL="338374" indent="0">
              <a:buNone/>
              <a:defRPr sz="1480" b="1"/>
            </a:lvl2pPr>
            <a:lvl3pPr marL="676747" indent="0">
              <a:buNone/>
              <a:defRPr sz="1332" b="1"/>
            </a:lvl3pPr>
            <a:lvl4pPr marL="1015121" indent="0">
              <a:buNone/>
              <a:defRPr sz="1184" b="1"/>
            </a:lvl4pPr>
            <a:lvl5pPr marL="1353495" indent="0">
              <a:buNone/>
              <a:defRPr sz="1184" b="1"/>
            </a:lvl5pPr>
            <a:lvl6pPr marL="1691869" indent="0">
              <a:buNone/>
              <a:defRPr sz="1184" b="1"/>
            </a:lvl6pPr>
            <a:lvl7pPr marL="2030242" indent="0">
              <a:buNone/>
              <a:defRPr sz="1184" b="1"/>
            </a:lvl7pPr>
            <a:lvl8pPr marL="2368616" indent="0">
              <a:buNone/>
              <a:defRPr sz="1184" b="1"/>
            </a:lvl8pPr>
            <a:lvl9pPr marL="2706990" indent="0">
              <a:buNone/>
              <a:defRPr sz="118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26054" y="3458395"/>
            <a:ext cx="2877074" cy="50867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468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407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2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631190"/>
            <a:ext cx="2182699" cy="2209165"/>
          </a:xfrm>
        </p:spPr>
        <p:txBody>
          <a:bodyPr anchor="b"/>
          <a:lstStyle>
            <a:lvl1pPr>
              <a:defRPr sz="23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075" y="1363197"/>
            <a:ext cx="3426053" cy="6728310"/>
          </a:xfrm>
        </p:spPr>
        <p:txBody>
          <a:bodyPr/>
          <a:lstStyle>
            <a:lvl1pPr>
              <a:defRPr sz="2368"/>
            </a:lvl1pPr>
            <a:lvl2pPr>
              <a:defRPr sz="2072"/>
            </a:lvl2pPr>
            <a:lvl3pPr>
              <a:defRPr sz="1776"/>
            </a:lvl3pPr>
            <a:lvl4pPr>
              <a:defRPr sz="1480"/>
            </a:lvl4pPr>
            <a:lvl5pPr>
              <a:defRPr sz="1480"/>
            </a:lvl5pPr>
            <a:lvl6pPr>
              <a:defRPr sz="1480"/>
            </a:lvl6pPr>
            <a:lvl7pPr>
              <a:defRPr sz="1480"/>
            </a:lvl7pPr>
            <a:lvl8pPr>
              <a:defRPr sz="1480"/>
            </a:lvl8pPr>
            <a:lvl9pPr>
              <a:defRPr sz="148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2840355"/>
            <a:ext cx="2182699" cy="5262109"/>
          </a:xfrm>
        </p:spPr>
        <p:txBody>
          <a:bodyPr/>
          <a:lstStyle>
            <a:lvl1pPr marL="0" indent="0">
              <a:buNone/>
              <a:defRPr sz="1184"/>
            </a:lvl1pPr>
            <a:lvl2pPr marL="338374" indent="0">
              <a:buNone/>
              <a:defRPr sz="1036"/>
            </a:lvl2pPr>
            <a:lvl3pPr marL="676747" indent="0">
              <a:buNone/>
              <a:defRPr sz="888"/>
            </a:lvl3pPr>
            <a:lvl4pPr marL="1015121" indent="0">
              <a:buNone/>
              <a:defRPr sz="740"/>
            </a:lvl4pPr>
            <a:lvl5pPr marL="1353495" indent="0">
              <a:buNone/>
              <a:defRPr sz="740"/>
            </a:lvl5pPr>
            <a:lvl6pPr marL="1691869" indent="0">
              <a:buNone/>
              <a:defRPr sz="740"/>
            </a:lvl6pPr>
            <a:lvl7pPr marL="2030242" indent="0">
              <a:buNone/>
              <a:defRPr sz="740"/>
            </a:lvl7pPr>
            <a:lvl8pPr marL="2368616" indent="0">
              <a:buNone/>
              <a:defRPr sz="740"/>
            </a:lvl8pPr>
            <a:lvl9pPr marL="2706990" indent="0">
              <a:buNone/>
              <a:defRPr sz="7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44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148" y="631190"/>
            <a:ext cx="2182699" cy="2209165"/>
          </a:xfrm>
        </p:spPr>
        <p:txBody>
          <a:bodyPr anchor="b"/>
          <a:lstStyle>
            <a:lvl1pPr>
              <a:defRPr sz="236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77075" y="1363197"/>
            <a:ext cx="3426053" cy="6728310"/>
          </a:xfrm>
        </p:spPr>
        <p:txBody>
          <a:bodyPr anchor="t"/>
          <a:lstStyle>
            <a:lvl1pPr marL="0" indent="0">
              <a:buNone/>
              <a:defRPr sz="2368"/>
            </a:lvl1pPr>
            <a:lvl2pPr marL="338374" indent="0">
              <a:buNone/>
              <a:defRPr sz="2072"/>
            </a:lvl2pPr>
            <a:lvl3pPr marL="676747" indent="0">
              <a:buNone/>
              <a:defRPr sz="1776"/>
            </a:lvl3pPr>
            <a:lvl4pPr marL="1015121" indent="0">
              <a:buNone/>
              <a:defRPr sz="1480"/>
            </a:lvl4pPr>
            <a:lvl5pPr marL="1353495" indent="0">
              <a:buNone/>
              <a:defRPr sz="1480"/>
            </a:lvl5pPr>
            <a:lvl6pPr marL="1691869" indent="0">
              <a:buNone/>
              <a:defRPr sz="1480"/>
            </a:lvl6pPr>
            <a:lvl7pPr marL="2030242" indent="0">
              <a:buNone/>
              <a:defRPr sz="1480"/>
            </a:lvl7pPr>
            <a:lvl8pPr marL="2368616" indent="0">
              <a:buNone/>
              <a:defRPr sz="1480"/>
            </a:lvl8pPr>
            <a:lvl9pPr marL="2706990" indent="0">
              <a:buNone/>
              <a:defRPr sz="148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6148" y="2840355"/>
            <a:ext cx="2182699" cy="5262109"/>
          </a:xfrm>
        </p:spPr>
        <p:txBody>
          <a:bodyPr/>
          <a:lstStyle>
            <a:lvl1pPr marL="0" indent="0">
              <a:buNone/>
              <a:defRPr sz="1184"/>
            </a:lvl1pPr>
            <a:lvl2pPr marL="338374" indent="0">
              <a:buNone/>
              <a:defRPr sz="1036"/>
            </a:lvl2pPr>
            <a:lvl3pPr marL="676747" indent="0">
              <a:buNone/>
              <a:defRPr sz="888"/>
            </a:lvl3pPr>
            <a:lvl4pPr marL="1015121" indent="0">
              <a:buNone/>
              <a:defRPr sz="740"/>
            </a:lvl4pPr>
            <a:lvl5pPr marL="1353495" indent="0">
              <a:buNone/>
              <a:defRPr sz="740"/>
            </a:lvl5pPr>
            <a:lvl6pPr marL="1691869" indent="0">
              <a:buNone/>
              <a:defRPr sz="740"/>
            </a:lvl6pPr>
            <a:lvl7pPr marL="2030242" indent="0">
              <a:buNone/>
              <a:defRPr sz="740"/>
            </a:lvl7pPr>
            <a:lvl8pPr marL="2368616" indent="0">
              <a:buNone/>
              <a:defRPr sz="740"/>
            </a:lvl8pPr>
            <a:lvl9pPr marL="2706990" indent="0">
              <a:buNone/>
              <a:defRPr sz="74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192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5267" y="504078"/>
            <a:ext cx="5836980" cy="1830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267" y="2520377"/>
            <a:ext cx="5836980" cy="6007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267" y="8775297"/>
            <a:ext cx="152269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2024/6/11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41739" y="8775297"/>
            <a:ext cx="2284036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79556" y="8775297"/>
            <a:ext cx="1522690" cy="504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003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76747" rtl="0" eaLnBrk="1" latinLnBrk="0" hangingPunct="1">
        <a:lnSpc>
          <a:spcPct val="90000"/>
        </a:lnSpc>
        <a:spcBef>
          <a:spcPct val="0"/>
        </a:spcBef>
        <a:buNone/>
        <a:defRPr kumimoji="1" sz="32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9187" indent="-169187" algn="l" defTabSz="676747" rtl="0" eaLnBrk="1" latinLnBrk="0" hangingPunct="1">
        <a:lnSpc>
          <a:spcPct val="90000"/>
        </a:lnSpc>
        <a:spcBef>
          <a:spcPts val="740"/>
        </a:spcBef>
        <a:buFont typeface="Arial" panose="020B0604020202020204" pitchFamily="34" charset="0"/>
        <a:buChar char="•"/>
        <a:defRPr kumimoji="1" sz="2072" kern="1200">
          <a:solidFill>
            <a:schemeClr val="tx1"/>
          </a:solidFill>
          <a:latin typeface="+mn-lt"/>
          <a:ea typeface="+mn-ea"/>
          <a:cs typeface="+mn-cs"/>
        </a:defRPr>
      </a:lvl1pPr>
      <a:lvl2pPr marL="507561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845934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480" kern="1200">
          <a:solidFill>
            <a:schemeClr val="tx1"/>
          </a:solidFill>
          <a:latin typeface="+mn-lt"/>
          <a:ea typeface="+mn-ea"/>
          <a:cs typeface="+mn-cs"/>
        </a:defRPr>
      </a:lvl3pPr>
      <a:lvl4pPr marL="1184308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522682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861055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199429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537803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876177" indent="-169187" algn="l" defTabSz="676747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1pPr>
      <a:lvl2pPr marL="338374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2pPr>
      <a:lvl3pPr marL="676747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3pPr>
      <a:lvl4pPr marL="1015121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4pPr>
      <a:lvl5pPr marL="1353495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5pPr>
      <a:lvl6pPr marL="1691869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6pPr>
      <a:lvl7pPr marL="2030242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7pPr>
      <a:lvl8pPr marL="2368616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8pPr>
      <a:lvl9pPr marL="2706990" algn="l" defTabSz="676747" rtl="0" eaLnBrk="1" latinLnBrk="0" hangingPunct="1">
        <a:defRPr kumimoji="1" sz="13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E2FDDF7B-C2E4-4742-9954-12B522685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111828"/>
            <a:ext cx="6767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B5タテ化粧断裁</dc:title>
  <dc:creator>イイチラシ</dc:creator>
  <cp:lastModifiedBy>小宮 菜津美</cp:lastModifiedBy>
  <cp:revision>24</cp:revision>
  <dcterms:created xsi:type="dcterms:W3CDTF">2019-10-04T02:06:44Z</dcterms:created>
  <dcterms:modified xsi:type="dcterms:W3CDTF">2024-06-11T11:09:16Z</dcterms:modified>
</cp:coreProperties>
</file>