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8" r:id="rId2"/>
  </p:sldIdLst>
  <p:sldSz cx="9467850" cy="676751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" userDrawn="1">
          <p15:clr>
            <a:srgbClr val="A4A3A4"/>
          </p15:clr>
        </p15:guide>
        <p15:guide id="2" pos="56" userDrawn="1">
          <p15:clr>
            <a:srgbClr val="A4A3A4"/>
          </p15:clr>
        </p15:guide>
        <p15:guide id="3" pos="147" userDrawn="1">
          <p15:clr>
            <a:srgbClr val="A4A3A4"/>
          </p15:clr>
        </p15:guide>
        <p15:guide id="4" pos="5817" userDrawn="1">
          <p15:clr>
            <a:srgbClr val="A4A3A4"/>
          </p15:clr>
        </p15:guide>
        <p15:guide id="5" pos="5908" userDrawn="1">
          <p15:clr>
            <a:srgbClr val="A4A3A4"/>
          </p15:clr>
        </p15:guide>
        <p15:guide id="6" orient="horz" pos="4127" userDrawn="1">
          <p15:clr>
            <a:srgbClr val="A4A3A4"/>
          </p15:clr>
        </p15:guide>
        <p15:guide id="7" orient="horz" pos="4195" userDrawn="1">
          <p15:clr>
            <a:srgbClr val="A4A3A4"/>
          </p15:clr>
        </p15:guide>
        <p15:guide id="8" orient="horz" pos="1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1848" y="294"/>
      </p:cViewPr>
      <p:guideLst>
        <p:guide orient="horz" pos="68"/>
        <p:guide pos="56"/>
        <p:guide pos="147"/>
        <p:guide pos="5817"/>
        <p:guide pos="5908"/>
        <p:guide orient="horz" pos="4127"/>
        <p:guide orient="horz" pos="4195"/>
        <p:guide orient="horz" pos="1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seprint.jp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B98ACFE-C125-489E-9289-ED80310DD5E9}"/>
              </a:ext>
            </a:extLst>
          </p:cNvPr>
          <p:cNvSpPr txBox="1"/>
          <p:nvPr userDrawn="1"/>
        </p:nvSpPr>
        <p:spPr>
          <a:xfrm>
            <a:off x="9813612" y="354447"/>
            <a:ext cx="6761702" cy="4346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B5</a:t>
            </a:r>
            <a:r>
              <a:rPr kumimoji="1" lang="ja-JP" altLang="en-US" sz="2400" dirty="0"/>
              <a:t>サイズ　ヨコ（化粧断裁用）</a:t>
            </a:r>
            <a:endParaRPr kumimoji="1" lang="en-US" altLang="ja-JP" sz="2400" dirty="0"/>
          </a:p>
          <a:p>
            <a:endParaRPr kumimoji="1" lang="en-US" altLang="ja-JP" sz="1100" dirty="0"/>
          </a:p>
          <a:p>
            <a:r>
              <a:rPr kumimoji="1" lang="en-US" altLang="ja-JP" sz="1100" dirty="0"/>
              <a:t>【</a:t>
            </a:r>
            <a:r>
              <a:rPr kumimoji="1" lang="ja-JP" altLang="en-US" sz="1100" dirty="0"/>
              <a:t>デザイン作成上の注意事項</a:t>
            </a:r>
            <a:r>
              <a:rPr kumimoji="1" lang="en-US" altLang="ja-JP" sz="1100" dirty="0"/>
              <a:t>】</a:t>
            </a:r>
          </a:p>
          <a:p>
            <a:r>
              <a:rPr kumimoji="1" lang="ja-JP" altLang="en-US" sz="1100" dirty="0"/>
              <a:t>■</a:t>
            </a:r>
            <a:r>
              <a:rPr kumimoji="1" lang="ja-JP" altLang="en-US" sz="11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1100" dirty="0"/>
              <a:t>してください。</a:t>
            </a:r>
            <a:endParaRPr kumimoji="1" lang="en-US" altLang="ja-JP" sz="1100" dirty="0"/>
          </a:p>
          <a:p>
            <a:r>
              <a:rPr kumimoji="1" lang="ja-JP" altLang="en-US" sz="1100" i="0" dirty="0"/>
              <a:t>■</a:t>
            </a:r>
            <a:r>
              <a:rPr kumimoji="1" lang="ja-JP" altLang="en-US" sz="11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1100" i="0" dirty="0"/>
              <a:t>です。</a:t>
            </a:r>
            <a:endParaRPr kumimoji="1" lang="en-US" altLang="ja-JP" sz="1100" i="0" dirty="0"/>
          </a:p>
          <a:p>
            <a:r>
              <a:rPr kumimoji="1" lang="ja-JP" altLang="en-US" sz="1100" i="0" dirty="0"/>
              <a:t>■</a:t>
            </a:r>
            <a:r>
              <a:rPr kumimoji="1" lang="ja-JP" altLang="en-US" sz="11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1100" i="0" dirty="0">
              <a:solidFill>
                <a:srgbClr val="FF0000"/>
              </a:solidFill>
            </a:endParaRPr>
          </a:p>
          <a:p>
            <a:r>
              <a:rPr kumimoji="1" lang="ja-JP" altLang="en-US" sz="11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1100" i="0" dirty="0"/>
              <a:t>してください。</a:t>
            </a:r>
            <a:endParaRPr kumimoji="1" lang="en-US" altLang="ja-JP" sz="1100" i="0" dirty="0"/>
          </a:p>
          <a:p>
            <a:r>
              <a:rPr kumimoji="1" lang="ja-JP" altLang="en-US" sz="1100" i="0" dirty="0"/>
              <a:t>■両面印刷の場合はスライドを複製してください。</a:t>
            </a:r>
            <a:endParaRPr kumimoji="1" lang="en-US" altLang="ja-JP" sz="1100" i="0" dirty="0"/>
          </a:p>
          <a:p>
            <a:r>
              <a:rPr kumimoji="1" lang="ja-JP" altLang="en-US" sz="1100" dirty="0"/>
              <a:t>■</a:t>
            </a:r>
            <a:r>
              <a:rPr kumimoji="1" lang="ja-JP" altLang="en-US" sz="1100" b="1" i="1" u="sng" dirty="0"/>
              <a:t>このテンプレートは袋断裁では使用できません。</a:t>
            </a:r>
            <a:endParaRPr kumimoji="1" lang="en-US" altLang="ja-JP" sz="1100" i="0" dirty="0"/>
          </a:p>
          <a:p>
            <a:endParaRPr kumimoji="1" lang="en-US" altLang="ja-JP" sz="1100" dirty="0"/>
          </a:p>
          <a:p>
            <a:r>
              <a:rPr kumimoji="1" lang="en-US" altLang="ja-JP" sz="1100" dirty="0"/>
              <a:t>【</a:t>
            </a:r>
            <a:r>
              <a:rPr kumimoji="1" lang="ja-JP" altLang="en-US" sz="1100" dirty="0"/>
              <a:t>データ保存時の注意事項</a:t>
            </a:r>
            <a:r>
              <a:rPr kumimoji="1" lang="en-US" altLang="ja-JP" sz="1100" dirty="0"/>
              <a:t>】</a:t>
            </a:r>
          </a:p>
          <a:p>
            <a:r>
              <a:rPr kumimoji="1" lang="ja-JP" altLang="en-US" sz="1100" dirty="0"/>
              <a:t>左上のツールバーのファイルを選択</a:t>
            </a:r>
            <a:endParaRPr kumimoji="1" lang="en-US" altLang="ja-JP" sz="1100" dirty="0"/>
          </a:p>
          <a:p>
            <a:r>
              <a:rPr kumimoji="1" lang="ja-JP" altLang="en-US" sz="1100" dirty="0"/>
              <a:t>　→名前を付けて保存</a:t>
            </a:r>
            <a:endParaRPr kumimoji="1" lang="en-US" altLang="ja-JP" sz="1100" dirty="0"/>
          </a:p>
          <a:p>
            <a:r>
              <a:rPr kumimoji="1" lang="ja-JP" altLang="en-US" sz="1100" dirty="0"/>
              <a:t>　　→保存先の選択</a:t>
            </a:r>
            <a:endParaRPr kumimoji="1" lang="en-US" altLang="ja-JP" sz="1100" dirty="0"/>
          </a:p>
          <a:p>
            <a:r>
              <a:rPr kumimoji="1" lang="ja-JP" altLang="en-US" sz="1100" dirty="0"/>
              <a:t>　　　→ファイル名の入力</a:t>
            </a:r>
            <a:endParaRPr kumimoji="1" lang="en-US" altLang="ja-JP" sz="1100" dirty="0"/>
          </a:p>
          <a:p>
            <a:r>
              <a:rPr kumimoji="1" lang="ja-JP" altLang="en-US" sz="1100" dirty="0"/>
              <a:t>　　　　→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11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　   「</a:t>
            </a:r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11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11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11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　　「高品質」に設定をお勧めします。</a:t>
            </a:r>
            <a:endParaRPr kumimoji="1" lang="en-US" altLang="ja-JP" sz="11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100" dirty="0"/>
              <a:t>　　　　　→保存</a:t>
            </a:r>
            <a:endParaRPr kumimoji="1" lang="en-US" altLang="ja-JP" sz="1100" b="1" i="1" u="sng" dirty="0"/>
          </a:p>
          <a:p>
            <a:endParaRPr kumimoji="1" lang="en-US" altLang="ja-JP" sz="2185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F1DBE7DE-3AD9-4593-BE01-8ACCA43D261D}"/>
              </a:ext>
            </a:extLst>
          </p:cNvPr>
          <p:cNvCxnSpPr>
            <a:cxnSpLocks/>
          </p:cNvCxnSpPr>
          <p:nvPr userDrawn="1"/>
        </p:nvCxnSpPr>
        <p:spPr>
          <a:xfrm>
            <a:off x="9360000" y="-2033540"/>
            <a:ext cx="0" cy="202109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1FCE4D47-061B-4B51-8358-7C5F5328B6E2}"/>
              </a:ext>
            </a:extLst>
          </p:cNvPr>
          <p:cNvCxnSpPr>
            <a:cxnSpLocks/>
          </p:cNvCxnSpPr>
          <p:nvPr userDrawn="1"/>
        </p:nvCxnSpPr>
        <p:spPr>
          <a:xfrm>
            <a:off x="108000" y="-2036811"/>
            <a:ext cx="0" cy="202109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F8366EA1-F625-430E-8A97-29FBB1CDD069}"/>
              </a:ext>
            </a:extLst>
          </p:cNvPr>
          <p:cNvCxnSpPr>
            <a:cxnSpLocks/>
          </p:cNvCxnSpPr>
          <p:nvPr userDrawn="1"/>
        </p:nvCxnSpPr>
        <p:spPr>
          <a:xfrm>
            <a:off x="108000" y="6769895"/>
            <a:ext cx="0" cy="202109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A99AB740-1FE5-458F-8DE0-C499F91F1D21}"/>
              </a:ext>
            </a:extLst>
          </p:cNvPr>
          <p:cNvCxnSpPr>
            <a:cxnSpLocks/>
          </p:cNvCxnSpPr>
          <p:nvPr userDrawn="1"/>
        </p:nvCxnSpPr>
        <p:spPr>
          <a:xfrm>
            <a:off x="9360000" y="6769895"/>
            <a:ext cx="0" cy="202109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1A0D6B75-55D4-486B-9489-5837ABB95050}"/>
              </a:ext>
            </a:extLst>
          </p:cNvPr>
          <p:cNvCxnSpPr>
            <a:cxnSpLocks/>
          </p:cNvCxnSpPr>
          <p:nvPr userDrawn="1"/>
        </p:nvCxnSpPr>
        <p:spPr>
          <a:xfrm>
            <a:off x="-3594121" y="108000"/>
            <a:ext cx="3568876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8CA6CDD7-A380-4889-AA10-05E92ADDB45C}"/>
              </a:ext>
            </a:extLst>
          </p:cNvPr>
          <p:cNvCxnSpPr>
            <a:cxnSpLocks/>
          </p:cNvCxnSpPr>
          <p:nvPr userDrawn="1"/>
        </p:nvCxnSpPr>
        <p:spPr>
          <a:xfrm>
            <a:off x="9470231" y="6660000"/>
            <a:ext cx="3568876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2DA15631-636D-41B4-8B56-CA3A14512AD7}"/>
              </a:ext>
            </a:extLst>
          </p:cNvPr>
          <p:cNvCxnSpPr>
            <a:cxnSpLocks/>
          </p:cNvCxnSpPr>
          <p:nvPr userDrawn="1"/>
        </p:nvCxnSpPr>
        <p:spPr>
          <a:xfrm>
            <a:off x="-3574291" y="6660000"/>
            <a:ext cx="3568876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317142D0-9A8E-453C-9BC0-E8FD4315D31E}"/>
              </a:ext>
            </a:extLst>
          </p:cNvPr>
          <p:cNvCxnSpPr>
            <a:cxnSpLocks/>
          </p:cNvCxnSpPr>
          <p:nvPr userDrawn="1"/>
        </p:nvCxnSpPr>
        <p:spPr>
          <a:xfrm>
            <a:off x="9470231" y="108000"/>
            <a:ext cx="3568876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93DBC5B-B81C-43D2-9E5F-6D4BB38060C1}"/>
              </a:ext>
            </a:extLst>
          </p:cNvPr>
          <p:cNvCxnSpPr>
            <a:cxnSpLocks/>
          </p:cNvCxnSpPr>
          <p:nvPr userDrawn="1"/>
        </p:nvCxnSpPr>
        <p:spPr>
          <a:xfrm>
            <a:off x="-3594121" y="216000"/>
            <a:ext cx="356887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0F0DA37F-041C-4233-9B53-16676270C26B}"/>
              </a:ext>
            </a:extLst>
          </p:cNvPr>
          <p:cNvCxnSpPr>
            <a:cxnSpLocks/>
          </p:cNvCxnSpPr>
          <p:nvPr userDrawn="1"/>
        </p:nvCxnSpPr>
        <p:spPr>
          <a:xfrm>
            <a:off x="9470231" y="216000"/>
            <a:ext cx="356887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63F0B281-34F5-4A4F-89BD-B7F3CADF4022}"/>
              </a:ext>
            </a:extLst>
          </p:cNvPr>
          <p:cNvCxnSpPr>
            <a:cxnSpLocks/>
          </p:cNvCxnSpPr>
          <p:nvPr userDrawn="1"/>
        </p:nvCxnSpPr>
        <p:spPr>
          <a:xfrm>
            <a:off x="-3576358" y="6552000"/>
            <a:ext cx="356887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49814EF0-B582-440C-859A-20C83E47C9EF}"/>
              </a:ext>
            </a:extLst>
          </p:cNvPr>
          <p:cNvCxnSpPr>
            <a:cxnSpLocks/>
          </p:cNvCxnSpPr>
          <p:nvPr userDrawn="1"/>
        </p:nvCxnSpPr>
        <p:spPr>
          <a:xfrm>
            <a:off x="9470231" y="6552000"/>
            <a:ext cx="356887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C6444E1D-8D90-4A8B-81E7-B8EC0A25B00C}"/>
              </a:ext>
            </a:extLst>
          </p:cNvPr>
          <p:cNvCxnSpPr>
            <a:cxnSpLocks/>
          </p:cNvCxnSpPr>
          <p:nvPr userDrawn="1"/>
        </p:nvCxnSpPr>
        <p:spPr>
          <a:xfrm>
            <a:off x="216000" y="-2033540"/>
            <a:ext cx="0" cy="20210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2B2A9968-E093-4CC7-BE6A-557427C371ED}"/>
              </a:ext>
            </a:extLst>
          </p:cNvPr>
          <p:cNvCxnSpPr>
            <a:cxnSpLocks/>
          </p:cNvCxnSpPr>
          <p:nvPr userDrawn="1"/>
        </p:nvCxnSpPr>
        <p:spPr>
          <a:xfrm>
            <a:off x="9252000" y="-2033540"/>
            <a:ext cx="0" cy="20210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E54ABC76-97B4-411B-B7C1-A9424CB7413D}"/>
              </a:ext>
            </a:extLst>
          </p:cNvPr>
          <p:cNvCxnSpPr>
            <a:cxnSpLocks/>
          </p:cNvCxnSpPr>
          <p:nvPr userDrawn="1"/>
        </p:nvCxnSpPr>
        <p:spPr>
          <a:xfrm>
            <a:off x="9252000" y="6769895"/>
            <a:ext cx="0" cy="20210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3161FA27-7423-4AFD-AC52-D853C0641711}"/>
              </a:ext>
            </a:extLst>
          </p:cNvPr>
          <p:cNvCxnSpPr>
            <a:cxnSpLocks/>
          </p:cNvCxnSpPr>
          <p:nvPr userDrawn="1"/>
        </p:nvCxnSpPr>
        <p:spPr>
          <a:xfrm>
            <a:off x="216000" y="6769895"/>
            <a:ext cx="0" cy="20210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E25E84E-C0A3-54AC-2B04-9D7FE82B0FC0}"/>
              </a:ext>
            </a:extLst>
          </p:cNvPr>
          <p:cNvGrpSpPr/>
          <p:nvPr userDrawn="1"/>
        </p:nvGrpSpPr>
        <p:grpSpPr>
          <a:xfrm>
            <a:off x="9621475" y="4348728"/>
            <a:ext cx="3036775" cy="2095272"/>
            <a:chOff x="4734501" y="2421252"/>
            <a:chExt cx="9219048" cy="5605247"/>
          </a:xfrm>
        </p:grpSpPr>
        <p:pic>
          <p:nvPicPr>
            <p:cNvPr id="3" name="図 2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956DF9A0-B6D1-D516-B444-596E1A33AB0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4501" y="2421252"/>
              <a:ext cx="9219048" cy="3876190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8E29BE7E-115A-0309-D313-E882B6E083C0}"/>
                </a:ext>
              </a:extLst>
            </p:cNvPr>
            <p:cNvSpPr txBox="1"/>
            <p:nvPr userDrawn="1"/>
          </p:nvSpPr>
          <p:spPr>
            <a:xfrm>
              <a:off x="4958910" y="6297442"/>
              <a:ext cx="8770227" cy="1729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/>
                <a:t>FD</a:t>
              </a:r>
              <a:r>
                <a:rPr kumimoji="1" lang="ja-JP" altLang="en-US" sz="1200" dirty="0"/>
                <a:t>：</a:t>
              </a:r>
              <a:r>
                <a:rPr kumimoji="1" lang="en-US" altLang="ja-JP" sz="1200" dirty="0"/>
                <a:t>0120-700-679</a:t>
              </a:r>
            </a:p>
            <a:p>
              <a:r>
                <a:rPr kumimoji="1" lang="ja-JP" altLang="en-US" sz="1200" dirty="0"/>
                <a:t>受付時間／</a:t>
              </a:r>
              <a:r>
                <a:rPr kumimoji="1" lang="en-US" altLang="ja-JP" sz="1200" dirty="0"/>
                <a:t>9:00</a:t>
              </a:r>
              <a:r>
                <a:rPr kumimoji="1" lang="ja-JP" altLang="en-US" sz="1200" dirty="0"/>
                <a:t>～</a:t>
              </a:r>
              <a:r>
                <a:rPr kumimoji="1" lang="en-US" altLang="ja-JP" sz="1200" dirty="0"/>
                <a:t>18:00</a:t>
              </a:r>
              <a:r>
                <a:rPr kumimoji="1" lang="ja-JP" altLang="en-US" sz="1200" dirty="0"/>
                <a:t>  定休日／土日祝</a:t>
              </a:r>
              <a:endParaRPr kumimoji="1" lang="en-US" altLang="ja-JP" sz="1200" dirty="0"/>
            </a:p>
            <a:p>
              <a:r>
                <a:rPr kumimoji="1" lang="en-US" altLang="ja-JP" sz="1200" u="sng" dirty="0">
                  <a:solidFill>
                    <a:schemeClr val="accent5">
                      <a:lumMod val="75000"/>
                    </a:schemeClr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https://www.riseprint.jp/</a:t>
              </a:r>
              <a:endParaRPr kumimoji="1" lang="ja-JP" altLang="en-US" sz="1200" u="sng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751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5024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31" y="360308"/>
            <a:ext cx="2041505" cy="573515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915" y="360308"/>
            <a:ext cx="6006167" cy="573515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9777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7070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984" y="1687181"/>
            <a:ext cx="8166021" cy="2815097"/>
          </a:xfrm>
        </p:spPr>
        <p:txBody>
          <a:bodyPr anchor="b"/>
          <a:lstStyle>
            <a:lvl1pPr>
              <a:defRPr sz="59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984" y="4528909"/>
            <a:ext cx="8166021" cy="1480393"/>
          </a:xfrm>
        </p:spPr>
        <p:txBody>
          <a:bodyPr/>
          <a:lstStyle>
            <a:lvl1pPr marL="0" indent="0">
              <a:buNone/>
              <a:defRPr sz="2368">
                <a:solidFill>
                  <a:schemeClr val="tx1"/>
                </a:solidFill>
              </a:defRPr>
            </a:lvl1pPr>
            <a:lvl2pPr marL="451165" indent="0">
              <a:buNone/>
              <a:defRPr sz="1974">
                <a:solidFill>
                  <a:schemeClr val="tx1">
                    <a:tint val="75000"/>
                  </a:schemeClr>
                </a:solidFill>
              </a:defRPr>
            </a:lvl2pPr>
            <a:lvl3pPr marL="902330" indent="0">
              <a:buNone/>
              <a:defRPr sz="1776">
                <a:solidFill>
                  <a:schemeClr val="tx1">
                    <a:tint val="75000"/>
                  </a:schemeClr>
                </a:solidFill>
              </a:defRPr>
            </a:lvl3pPr>
            <a:lvl4pPr marL="1353495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4pPr>
            <a:lvl5pPr marL="1804660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5pPr>
            <a:lvl6pPr marL="2255825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6pPr>
            <a:lvl7pPr marL="2706990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7pPr>
            <a:lvl8pPr marL="3158155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8pPr>
            <a:lvl9pPr marL="3609320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4738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915" y="1801537"/>
            <a:ext cx="4023836" cy="42939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3099" y="1801537"/>
            <a:ext cx="4023836" cy="42939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5260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2148" y="360309"/>
            <a:ext cx="8166021" cy="130807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149" y="1658981"/>
            <a:ext cx="4005344" cy="813041"/>
          </a:xfrm>
        </p:spPr>
        <p:txBody>
          <a:bodyPr anchor="b"/>
          <a:lstStyle>
            <a:lvl1pPr marL="0" indent="0">
              <a:buNone/>
              <a:defRPr sz="2368" b="1"/>
            </a:lvl1pPr>
            <a:lvl2pPr marL="451165" indent="0">
              <a:buNone/>
              <a:defRPr sz="1974" b="1"/>
            </a:lvl2pPr>
            <a:lvl3pPr marL="902330" indent="0">
              <a:buNone/>
              <a:defRPr sz="1776" b="1"/>
            </a:lvl3pPr>
            <a:lvl4pPr marL="1353495" indent="0">
              <a:buNone/>
              <a:defRPr sz="1579" b="1"/>
            </a:lvl4pPr>
            <a:lvl5pPr marL="1804660" indent="0">
              <a:buNone/>
              <a:defRPr sz="1579" b="1"/>
            </a:lvl5pPr>
            <a:lvl6pPr marL="2255825" indent="0">
              <a:buNone/>
              <a:defRPr sz="1579" b="1"/>
            </a:lvl6pPr>
            <a:lvl7pPr marL="2706990" indent="0">
              <a:buNone/>
              <a:defRPr sz="1579" b="1"/>
            </a:lvl7pPr>
            <a:lvl8pPr marL="3158155" indent="0">
              <a:buNone/>
              <a:defRPr sz="1579" b="1"/>
            </a:lvl8pPr>
            <a:lvl9pPr marL="3609320" indent="0">
              <a:buNone/>
              <a:defRPr sz="157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149" y="2472022"/>
            <a:ext cx="4005344" cy="36359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3100" y="1658981"/>
            <a:ext cx="4025069" cy="813041"/>
          </a:xfrm>
        </p:spPr>
        <p:txBody>
          <a:bodyPr anchor="b"/>
          <a:lstStyle>
            <a:lvl1pPr marL="0" indent="0">
              <a:buNone/>
              <a:defRPr sz="2368" b="1"/>
            </a:lvl1pPr>
            <a:lvl2pPr marL="451165" indent="0">
              <a:buNone/>
              <a:defRPr sz="1974" b="1"/>
            </a:lvl2pPr>
            <a:lvl3pPr marL="902330" indent="0">
              <a:buNone/>
              <a:defRPr sz="1776" b="1"/>
            </a:lvl3pPr>
            <a:lvl4pPr marL="1353495" indent="0">
              <a:buNone/>
              <a:defRPr sz="1579" b="1"/>
            </a:lvl4pPr>
            <a:lvl5pPr marL="1804660" indent="0">
              <a:buNone/>
              <a:defRPr sz="1579" b="1"/>
            </a:lvl5pPr>
            <a:lvl6pPr marL="2255825" indent="0">
              <a:buNone/>
              <a:defRPr sz="1579" b="1"/>
            </a:lvl6pPr>
            <a:lvl7pPr marL="2706990" indent="0">
              <a:buNone/>
              <a:defRPr sz="1579" b="1"/>
            </a:lvl7pPr>
            <a:lvl8pPr marL="3158155" indent="0">
              <a:buNone/>
              <a:defRPr sz="1579" b="1"/>
            </a:lvl8pPr>
            <a:lvl9pPr marL="3609320" indent="0">
              <a:buNone/>
              <a:defRPr sz="157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93100" y="2472022"/>
            <a:ext cx="4025069" cy="36359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1465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7144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9093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2148" y="451168"/>
            <a:ext cx="3053628" cy="1579086"/>
          </a:xfrm>
        </p:spPr>
        <p:txBody>
          <a:bodyPr anchor="b"/>
          <a:lstStyle>
            <a:lvl1pPr>
              <a:defRPr sz="315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069" y="974398"/>
            <a:ext cx="4793099" cy="4809321"/>
          </a:xfrm>
        </p:spPr>
        <p:txBody>
          <a:bodyPr/>
          <a:lstStyle>
            <a:lvl1pPr>
              <a:defRPr sz="3158"/>
            </a:lvl1pPr>
            <a:lvl2pPr>
              <a:defRPr sz="2763"/>
            </a:lvl2pPr>
            <a:lvl3pPr>
              <a:defRPr sz="2368"/>
            </a:lvl3pPr>
            <a:lvl4pPr>
              <a:defRPr sz="1974"/>
            </a:lvl4pPr>
            <a:lvl5pPr>
              <a:defRPr sz="1974"/>
            </a:lvl5pPr>
            <a:lvl6pPr>
              <a:defRPr sz="1974"/>
            </a:lvl6pPr>
            <a:lvl7pPr>
              <a:defRPr sz="1974"/>
            </a:lvl7pPr>
            <a:lvl8pPr>
              <a:defRPr sz="1974"/>
            </a:lvl8pPr>
            <a:lvl9pPr>
              <a:defRPr sz="197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2148" y="2030254"/>
            <a:ext cx="3053628" cy="3761296"/>
          </a:xfrm>
        </p:spPr>
        <p:txBody>
          <a:bodyPr/>
          <a:lstStyle>
            <a:lvl1pPr marL="0" indent="0">
              <a:buNone/>
              <a:defRPr sz="1579"/>
            </a:lvl1pPr>
            <a:lvl2pPr marL="451165" indent="0">
              <a:buNone/>
              <a:defRPr sz="1382"/>
            </a:lvl2pPr>
            <a:lvl3pPr marL="902330" indent="0">
              <a:buNone/>
              <a:defRPr sz="1184"/>
            </a:lvl3pPr>
            <a:lvl4pPr marL="1353495" indent="0">
              <a:buNone/>
              <a:defRPr sz="987"/>
            </a:lvl4pPr>
            <a:lvl5pPr marL="1804660" indent="0">
              <a:buNone/>
              <a:defRPr sz="987"/>
            </a:lvl5pPr>
            <a:lvl6pPr marL="2255825" indent="0">
              <a:buNone/>
              <a:defRPr sz="987"/>
            </a:lvl6pPr>
            <a:lvl7pPr marL="2706990" indent="0">
              <a:buNone/>
              <a:defRPr sz="987"/>
            </a:lvl7pPr>
            <a:lvl8pPr marL="3158155" indent="0">
              <a:buNone/>
              <a:defRPr sz="987"/>
            </a:lvl8pPr>
            <a:lvl9pPr marL="3609320" indent="0">
              <a:buNone/>
              <a:defRPr sz="98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5745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2148" y="451168"/>
            <a:ext cx="3053628" cy="1579086"/>
          </a:xfrm>
        </p:spPr>
        <p:txBody>
          <a:bodyPr anchor="b"/>
          <a:lstStyle>
            <a:lvl1pPr>
              <a:defRPr sz="315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25069" y="974398"/>
            <a:ext cx="4793099" cy="4809321"/>
          </a:xfrm>
        </p:spPr>
        <p:txBody>
          <a:bodyPr anchor="t"/>
          <a:lstStyle>
            <a:lvl1pPr marL="0" indent="0">
              <a:buNone/>
              <a:defRPr sz="3158"/>
            </a:lvl1pPr>
            <a:lvl2pPr marL="451165" indent="0">
              <a:buNone/>
              <a:defRPr sz="2763"/>
            </a:lvl2pPr>
            <a:lvl3pPr marL="902330" indent="0">
              <a:buNone/>
              <a:defRPr sz="2368"/>
            </a:lvl3pPr>
            <a:lvl4pPr marL="1353495" indent="0">
              <a:buNone/>
              <a:defRPr sz="1974"/>
            </a:lvl4pPr>
            <a:lvl5pPr marL="1804660" indent="0">
              <a:buNone/>
              <a:defRPr sz="1974"/>
            </a:lvl5pPr>
            <a:lvl6pPr marL="2255825" indent="0">
              <a:buNone/>
              <a:defRPr sz="1974"/>
            </a:lvl6pPr>
            <a:lvl7pPr marL="2706990" indent="0">
              <a:buNone/>
              <a:defRPr sz="1974"/>
            </a:lvl7pPr>
            <a:lvl8pPr marL="3158155" indent="0">
              <a:buNone/>
              <a:defRPr sz="1974"/>
            </a:lvl8pPr>
            <a:lvl9pPr marL="3609320" indent="0">
              <a:buNone/>
              <a:defRPr sz="1974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2148" y="2030254"/>
            <a:ext cx="3053628" cy="3761296"/>
          </a:xfrm>
        </p:spPr>
        <p:txBody>
          <a:bodyPr/>
          <a:lstStyle>
            <a:lvl1pPr marL="0" indent="0">
              <a:buNone/>
              <a:defRPr sz="1579"/>
            </a:lvl1pPr>
            <a:lvl2pPr marL="451165" indent="0">
              <a:buNone/>
              <a:defRPr sz="1382"/>
            </a:lvl2pPr>
            <a:lvl3pPr marL="902330" indent="0">
              <a:buNone/>
              <a:defRPr sz="1184"/>
            </a:lvl3pPr>
            <a:lvl4pPr marL="1353495" indent="0">
              <a:buNone/>
              <a:defRPr sz="987"/>
            </a:lvl4pPr>
            <a:lvl5pPr marL="1804660" indent="0">
              <a:buNone/>
              <a:defRPr sz="987"/>
            </a:lvl5pPr>
            <a:lvl6pPr marL="2255825" indent="0">
              <a:buNone/>
              <a:defRPr sz="987"/>
            </a:lvl6pPr>
            <a:lvl7pPr marL="2706990" indent="0">
              <a:buNone/>
              <a:defRPr sz="987"/>
            </a:lvl7pPr>
            <a:lvl8pPr marL="3158155" indent="0">
              <a:buNone/>
              <a:defRPr sz="987"/>
            </a:lvl8pPr>
            <a:lvl9pPr marL="3609320" indent="0">
              <a:buNone/>
              <a:defRPr sz="98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9989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0915" y="360309"/>
            <a:ext cx="8166021" cy="13080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915" y="1801537"/>
            <a:ext cx="8166021" cy="42939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0915" y="6272484"/>
            <a:ext cx="2130266" cy="3603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6226" y="6272484"/>
            <a:ext cx="3195399" cy="3603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86669" y="6272484"/>
            <a:ext cx="2130266" cy="3603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5919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02330" rtl="0" eaLnBrk="1" latinLnBrk="0" hangingPunct="1">
        <a:lnSpc>
          <a:spcPct val="90000"/>
        </a:lnSpc>
        <a:spcBef>
          <a:spcPct val="0"/>
        </a:spcBef>
        <a:buNone/>
        <a:defRPr kumimoji="1" sz="434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582" indent="-225582" algn="l" defTabSz="902330" rtl="0" eaLnBrk="1" latinLnBrk="0" hangingPunct="1">
        <a:lnSpc>
          <a:spcPct val="90000"/>
        </a:lnSpc>
        <a:spcBef>
          <a:spcPts val="987"/>
        </a:spcBef>
        <a:buFont typeface="Arial" panose="020B0604020202020204" pitchFamily="34" charset="0"/>
        <a:buChar char="•"/>
        <a:defRPr kumimoji="1" sz="2763" kern="1200">
          <a:solidFill>
            <a:schemeClr val="tx1"/>
          </a:solidFill>
          <a:latin typeface="+mn-lt"/>
          <a:ea typeface="+mn-ea"/>
          <a:cs typeface="+mn-cs"/>
        </a:defRPr>
      </a:lvl1pPr>
      <a:lvl2pPr marL="676747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2368" kern="1200">
          <a:solidFill>
            <a:schemeClr val="tx1"/>
          </a:solidFill>
          <a:latin typeface="+mn-lt"/>
          <a:ea typeface="+mn-ea"/>
          <a:cs typeface="+mn-cs"/>
        </a:defRPr>
      </a:lvl2pPr>
      <a:lvl3pPr marL="1127912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974" kern="1200">
          <a:solidFill>
            <a:schemeClr val="tx1"/>
          </a:solidFill>
          <a:latin typeface="+mn-lt"/>
          <a:ea typeface="+mn-ea"/>
          <a:cs typeface="+mn-cs"/>
        </a:defRPr>
      </a:lvl3pPr>
      <a:lvl4pPr marL="1579077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4pPr>
      <a:lvl5pPr marL="2030242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5pPr>
      <a:lvl6pPr marL="2481407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6pPr>
      <a:lvl7pPr marL="2932572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7pPr>
      <a:lvl8pPr marL="3383737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8pPr>
      <a:lvl9pPr marL="3834902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1pPr>
      <a:lvl2pPr marL="451165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2pPr>
      <a:lvl3pPr marL="902330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3pPr>
      <a:lvl4pPr marL="1353495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4pPr>
      <a:lvl5pPr marL="1804660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5pPr>
      <a:lvl6pPr marL="2255825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6pPr>
      <a:lvl7pPr marL="2706990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7pPr>
      <a:lvl8pPr marL="3158155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8pPr>
      <a:lvl9pPr marL="3609320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B5ヨコ化粧断裁</dc:title>
  <dc:creator>イイチラシ</dc:creator>
  <cp:lastModifiedBy>小宮 菜津美</cp:lastModifiedBy>
  <cp:revision>27</cp:revision>
  <dcterms:created xsi:type="dcterms:W3CDTF">2019-10-04T02:06:44Z</dcterms:created>
  <dcterms:modified xsi:type="dcterms:W3CDTF">2024-06-11T11:10:00Z</dcterms:modified>
</cp:coreProperties>
</file>