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8" r:id="rId2"/>
  </p:sldIdLst>
  <p:sldSz cx="9467850" cy="133207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8" userDrawn="1">
          <p15:clr>
            <a:srgbClr val="A4A3A4"/>
          </p15:clr>
        </p15:guide>
        <p15:guide id="2" pos="79" userDrawn="1">
          <p15:clr>
            <a:srgbClr val="A4A3A4"/>
          </p15:clr>
        </p15:guide>
        <p15:guide id="3" pos="147" userDrawn="1">
          <p15:clr>
            <a:srgbClr val="A4A3A4"/>
          </p15:clr>
        </p15:guide>
        <p15:guide id="4" pos="5817" userDrawn="1">
          <p15:clr>
            <a:srgbClr val="A4A3A4"/>
          </p15:clr>
        </p15:guide>
        <p15:guide id="5" pos="5885" userDrawn="1">
          <p15:clr>
            <a:srgbClr val="A4A3A4"/>
          </p15:clr>
        </p15:guide>
        <p15:guide id="6" orient="horz" pos="8255" userDrawn="1">
          <p15:clr>
            <a:srgbClr val="A4A3A4"/>
          </p15:clr>
        </p15:guide>
        <p15:guide id="7" orient="horz" pos="8323" userDrawn="1">
          <p15:clr>
            <a:srgbClr val="A4A3A4"/>
          </p15:clr>
        </p15:guide>
        <p15:guide id="8" orient="horz" pos="1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7" d="100"/>
          <a:sy n="57" d="100"/>
        </p:scale>
        <p:origin x="2898" y="120"/>
      </p:cViewPr>
      <p:guideLst>
        <p:guide orient="horz" pos="68"/>
        <p:guide pos="79"/>
        <p:guide pos="147"/>
        <p:guide pos="5817"/>
        <p:guide pos="5885"/>
        <p:guide orient="horz" pos="8255"/>
        <p:guide orient="horz" pos="8323"/>
        <p:guide orient="horz" pos="1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iseprint.jp/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EC6C776-9EEA-4C89-99AE-9D5CA371769B}"/>
              </a:ext>
            </a:extLst>
          </p:cNvPr>
          <p:cNvSpPr txBox="1"/>
          <p:nvPr userDrawn="1"/>
        </p:nvSpPr>
        <p:spPr>
          <a:xfrm>
            <a:off x="10147796" y="911481"/>
            <a:ext cx="8802410" cy="83547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/>
              <a:t>B4</a:t>
            </a:r>
            <a:r>
              <a:rPr kumimoji="1" lang="ja-JP" altLang="en-US" sz="3600" dirty="0"/>
              <a:t>サイズ　タテ（化粧断裁用）</a:t>
            </a:r>
            <a:endParaRPr kumimoji="1" lang="en-US" altLang="ja-JP" sz="3600" dirty="0"/>
          </a:p>
          <a:p>
            <a:endParaRPr kumimoji="1" lang="en-US" altLang="ja-JP" sz="2400" dirty="0"/>
          </a:p>
          <a:p>
            <a:r>
              <a:rPr kumimoji="1" lang="en-US" altLang="ja-JP" sz="2400" dirty="0"/>
              <a:t>【</a:t>
            </a:r>
            <a:r>
              <a:rPr kumimoji="1" lang="ja-JP" altLang="en-US" sz="2400" dirty="0"/>
              <a:t>デザイン作成上の注意事項</a:t>
            </a:r>
            <a:r>
              <a:rPr kumimoji="1" lang="en-US" altLang="ja-JP" sz="2400" dirty="0"/>
              <a:t>】</a:t>
            </a:r>
          </a:p>
          <a:p>
            <a:r>
              <a:rPr kumimoji="1" lang="ja-JP" altLang="en-US" sz="2400" dirty="0"/>
              <a:t>■</a:t>
            </a:r>
            <a:r>
              <a:rPr kumimoji="1" lang="ja-JP" altLang="en-US" sz="2400" dirty="0">
                <a:solidFill>
                  <a:schemeClr val="tx1"/>
                </a:solidFill>
              </a:rPr>
              <a:t>デザインはスライド全体を使って作成</a:t>
            </a:r>
            <a:r>
              <a:rPr kumimoji="1" lang="ja-JP" altLang="en-US" sz="2400" dirty="0"/>
              <a:t>してください。</a:t>
            </a:r>
            <a:endParaRPr kumimoji="1" lang="en-US" altLang="ja-JP" sz="2400" dirty="0"/>
          </a:p>
          <a:p>
            <a:r>
              <a:rPr kumimoji="1" lang="ja-JP" altLang="en-US" sz="2400" i="0" dirty="0"/>
              <a:t>■</a:t>
            </a:r>
            <a:r>
              <a:rPr kumimoji="1" lang="ja-JP" altLang="en-US" sz="2400" i="0" dirty="0">
                <a:solidFill>
                  <a:srgbClr val="00B0F0"/>
                </a:solidFill>
              </a:rPr>
              <a:t>外側（青色）のガイドラインの内側が仕上がりサイズ</a:t>
            </a:r>
            <a:r>
              <a:rPr kumimoji="1" lang="ja-JP" altLang="en-US" sz="2400" i="0" dirty="0"/>
              <a:t>です。</a:t>
            </a:r>
            <a:endParaRPr kumimoji="1" lang="en-US" altLang="ja-JP" sz="2400" i="0" dirty="0"/>
          </a:p>
          <a:p>
            <a:r>
              <a:rPr kumimoji="1" lang="ja-JP" altLang="en-US" sz="2400" i="0" dirty="0"/>
              <a:t>■</a:t>
            </a:r>
            <a:r>
              <a:rPr kumimoji="1" lang="ja-JP" altLang="en-US" sz="2400" i="0" dirty="0">
                <a:solidFill>
                  <a:srgbClr val="FF0000"/>
                </a:solidFill>
              </a:rPr>
              <a:t>内側（赤色）のガイドラインよりも内側に</a:t>
            </a:r>
            <a:endParaRPr kumimoji="1" lang="en-US" altLang="ja-JP" sz="2400" i="0" dirty="0">
              <a:solidFill>
                <a:srgbClr val="FF0000"/>
              </a:solidFill>
            </a:endParaRPr>
          </a:p>
          <a:p>
            <a:r>
              <a:rPr kumimoji="1" lang="ja-JP" altLang="en-US" sz="2400" i="0" dirty="0">
                <a:solidFill>
                  <a:srgbClr val="FF0000"/>
                </a:solidFill>
              </a:rPr>
              <a:t>  「切れると困る文字や絵柄」を配置</a:t>
            </a:r>
            <a:r>
              <a:rPr kumimoji="1" lang="ja-JP" altLang="en-US" sz="2400" i="0" dirty="0"/>
              <a:t>してください。</a:t>
            </a:r>
            <a:endParaRPr kumimoji="1" lang="en-US" altLang="ja-JP" sz="2400" i="0" dirty="0"/>
          </a:p>
          <a:p>
            <a:r>
              <a:rPr kumimoji="1" lang="ja-JP" altLang="en-US" sz="2400" i="0" dirty="0"/>
              <a:t>■両面印刷の場合はスライドを複製してください。</a:t>
            </a:r>
            <a:endParaRPr kumimoji="1" lang="en-US" altLang="ja-JP" sz="2400" i="0" dirty="0"/>
          </a:p>
          <a:p>
            <a:r>
              <a:rPr kumimoji="1" lang="ja-JP" altLang="en-US" sz="2400" dirty="0"/>
              <a:t>■</a:t>
            </a:r>
            <a:r>
              <a:rPr kumimoji="1" lang="ja-JP" altLang="en-US" sz="2400" b="1" i="1" u="sng" dirty="0"/>
              <a:t>このテンプレートは袋断裁では使用できません。</a:t>
            </a:r>
            <a:endParaRPr kumimoji="1" lang="en-US" altLang="ja-JP" sz="2400" i="0" dirty="0"/>
          </a:p>
          <a:p>
            <a:endParaRPr kumimoji="1" lang="en-US" altLang="ja-JP" sz="2400" dirty="0"/>
          </a:p>
          <a:p>
            <a:r>
              <a:rPr kumimoji="1" lang="en-US" altLang="ja-JP" sz="2400" dirty="0"/>
              <a:t>【</a:t>
            </a:r>
            <a:r>
              <a:rPr kumimoji="1" lang="ja-JP" altLang="en-US" sz="2400" dirty="0"/>
              <a:t>データ保存時の注意事項</a:t>
            </a:r>
            <a:r>
              <a:rPr kumimoji="1" lang="en-US" altLang="ja-JP" sz="2400" dirty="0"/>
              <a:t>】</a:t>
            </a:r>
          </a:p>
          <a:p>
            <a:r>
              <a:rPr kumimoji="1" lang="ja-JP" altLang="en-US" sz="2400" dirty="0"/>
              <a:t>左上のツールバーのファイルを選択</a:t>
            </a:r>
            <a:endParaRPr kumimoji="1" lang="en-US" altLang="ja-JP" sz="2400" dirty="0"/>
          </a:p>
          <a:p>
            <a:r>
              <a:rPr kumimoji="1" lang="ja-JP" altLang="en-US" sz="2400" dirty="0"/>
              <a:t>　→名前を付けて保存</a:t>
            </a:r>
            <a:endParaRPr kumimoji="1" lang="en-US" altLang="ja-JP" sz="2400" dirty="0"/>
          </a:p>
          <a:p>
            <a:r>
              <a:rPr kumimoji="1" lang="ja-JP" altLang="en-US" sz="2400" dirty="0"/>
              <a:t>　　→保存先の選択</a:t>
            </a:r>
            <a:endParaRPr kumimoji="1" lang="en-US" altLang="ja-JP" sz="2400" dirty="0"/>
          </a:p>
          <a:p>
            <a:r>
              <a:rPr kumimoji="1" lang="ja-JP" altLang="en-US" sz="2400" dirty="0"/>
              <a:t>　　　→ファイル名の入力</a:t>
            </a:r>
            <a:endParaRPr kumimoji="1" lang="en-US" altLang="ja-JP" sz="2400" dirty="0"/>
          </a:p>
          <a:p>
            <a:r>
              <a:rPr kumimoji="1" lang="ja-JP" altLang="en-US" sz="2400" dirty="0"/>
              <a:t>　　　　→</a:t>
            </a:r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ファイル名入力欄下の</a:t>
            </a:r>
            <a:endParaRPr kumimoji="1" lang="en-US" altLang="ja-JP" sz="24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2400" dirty="0">
                <a:solidFill>
                  <a:schemeClr val="accent4">
                    <a:lumMod val="75000"/>
                  </a:schemeClr>
                </a:solidFill>
              </a:rPr>
              <a:t>			</a:t>
            </a:r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   「</a:t>
            </a:r>
            <a:r>
              <a:rPr kumimoji="1" lang="en-US" altLang="ja-JP" sz="2400" dirty="0">
                <a:solidFill>
                  <a:schemeClr val="accent4">
                    <a:lumMod val="75000"/>
                  </a:schemeClr>
                </a:solidFill>
              </a:rPr>
              <a:t>PowerPoint</a:t>
            </a:r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プレゼンテーション</a:t>
            </a:r>
            <a:r>
              <a:rPr kumimoji="1" lang="en-US" altLang="ja-JP" sz="2400" dirty="0">
                <a:solidFill>
                  <a:schemeClr val="accent4">
                    <a:lumMod val="75000"/>
                  </a:schemeClr>
                </a:solidFill>
              </a:rPr>
              <a:t>(*.pptx)</a:t>
            </a:r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」を</a:t>
            </a:r>
            <a:endParaRPr kumimoji="1" lang="en-US" altLang="ja-JP" sz="24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　　　　　「</a:t>
            </a:r>
            <a:r>
              <a:rPr kumimoji="1" lang="en-US" altLang="ja-JP" sz="2400" dirty="0">
                <a:solidFill>
                  <a:schemeClr val="accent4">
                    <a:lumMod val="75000"/>
                  </a:schemeClr>
                </a:solidFill>
              </a:rPr>
              <a:t>PDF(*.pdf)</a:t>
            </a:r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」に変更</a:t>
            </a:r>
            <a:endParaRPr kumimoji="1" lang="en-US" altLang="ja-JP" sz="24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　　　　　</a:t>
            </a:r>
            <a:r>
              <a:rPr kumimoji="1" lang="en-US" altLang="ja-JP" sz="2400" dirty="0">
                <a:solidFill>
                  <a:schemeClr val="accent4">
                    <a:lumMod val="75000"/>
                  </a:schemeClr>
                </a:solidFill>
              </a:rPr>
              <a:t>※</a:t>
            </a:r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その他のオプション</a:t>
            </a:r>
            <a:r>
              <a:rPr kumimoji="1" lang="en-US" altLang="ja-JP" sz="24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ツール</a:t>
            </a:r>
            <a:r>
              <a:rPr kumimoji="1" lang="en-US" altLang="ja-JP" sz="24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画像の圧縮で</a:t>
            </a:r>
            <a:endParaRPr kumimoji="1" lang="en-US" altLang="ja-JP" sz="24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2400" dirty="0">
                <a:solidFill>
                  <a:schemeClr val="accent4">
                    <a:lumMod val="75000"/>
                  </a:schemeClr>
                </a:solidFill>
              </a:rPr>
              <a:t>			</a:t>
            </a:r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　「高品質」に設定をお勧めします。</a:t>
            </a:r>
            <a:endParaRPr kumimoji="1" lang="en-US" altLang="ja-JP" sz="24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2400" dirty="0"/>
              <a:t>　　　　　→保存</a:t>
            </a:r>
            <a:endParaRPr kumimoji="1" lang="en-US" altLang="ja-JP" sz="3200" b="1" i="1" u="sng" dirty="0"/>
          </a:p>
          <a:p>
            <a:endParaRPr kumimoji="1" lang="en-US" altLang="ja-JP" sz="2091" dirty="0"/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AB070C3B-A358-4AAA-8C91-B0B2B58A4698}"/>
              </a:ext>
            </a:extLst>
          </p:cNvPr>
          <p:cNvCxnSpPr>
            <a:cxnSpLocks/>
          </p:cNvCxnSpPr>
          <p:nvPr userDrawn="1"/>
        </p:nvCxnSpPr>
        <p:spPr>
          <a:xfrm>
            <a:off x="9360000" y="-3984534"/>
            <a:ext cx="0" cy="3978184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7135BE23-E8F9-4B47-8A70-C0D90899EA8F}"/>
              </a:ext>
            </a:extLst>
          </p:cNvPr>
          <p:cNvCxnSpPr>
            <a:cxnSpLocks/>
          </p:cNvCxnSpPr>
          <p:nvPr userDrawn="1"/>
        </p:nvCxnSpPr>
        <p:spPr>
          <a:xfrm>
            <a:off x="108000" y="-3984534"/>
            <a:ext cx="0" cy="3978184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7DB51531-A984-4B7D-AF7F-76FC5F2053A6}"/>
              </a:ext>
            </a:extLst>
          </p:cNvPr>
          <p:cNvCxnSpPr>
            <a:cxnSpLocks/>
          </p:cNvCxnSpPr>
          <p:nvPr userDrawn="1"/>
        </p:nvCxnSpPr>
        <p:spPr>
          <a:xfrm>
            <a:off x="108000" y="13327063"/>
            <a:ext cx="0" cy="3978184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8B060FAA-295A-47C6-8F07-78441A596A87}"/>
              </a:ext>
            </a:extLst>
          </p:cNvPr>
          <p:cNvCxnSpPr>
            <a:cxnSpLocks/>
          </p:cNvCxnSpPr>
          <p:nvPr userDrawn="1"/>
        </p:nvCxnSpPr>
        <p:spPr>
          <a:xfrm>
            <a:off x="9360000" y="13327063"/>
            <a:ext cx="0" cy="3978184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F4B111CA-3EFF-4AFE-BCE8-99564C172076}"/>
              </a:ext>
            </a:extLst>
          </p:cNvPr>
          <p:cNvCxnSpPr>
            <a:cxnSpLocks/>
          </p:cNvCxnSpPr>
          <p:nvPr userDrawn="1"/>
        </p:nvCxnSpPr>
        <p:spPr>
          <a:xfrm>
            <a:off x="-3575226" y="108000"/>
            <a:ext cx="3568876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11FA61EC-C487-4737-BB20-D94D2763465B}"/>
              </a:ext>
            </a:extLst>
          </p:cNvPr>
          <p:cNvCxnSpPr>
            <a:cxnSpLocks/>
          </p:cNvCxnSpPr>
          <p:nvPr userDrawn="1"/>
        </p:nvCxnSpPr>
        <p:spPr>
          <a:xfrm>
            <a:off x="9467850" y="13212000"/>
            <a:ext cx="3568876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0446DA02-0CD8-4373-83AD-0E19E041CFC8}"/>
              </a:ext>
            </a:extLst>
          </p:cNvPr>
          <p:cNvCxnSpPr>
            <a:cxnSpLocks/>
          </p:cNvCxnSpPr>
          <p:nvPr userDrawn="1"/>
        </p:nvCxnSpPr>
        <p:spPr>
          <a:xfrm>
            <a:off x="-3575226" y="13212000"/>
            <a:ext cx="3568876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F67B0657-7778-47A6-8CFB-21A3C381B710}"/>
              </a:ext>
            </a:extLst>
          </p:cNvPr>
          <p:cNvCxnSpPr>
            <a:cxnSpLocks/>
          </p:cNvCxnSpPr>
          <p:nvPr userDrawn="1"/>
        </p:nvCxnSpPr>
        <p:spPr>
          <a:xfrm>
            <a:off x="9467850" y="108000"/>
            <a:ext cx="3568876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12A558FD-905E-4A58-9723-4D10054D3474}"/>
              </a:ext>
            </a:extLst>
          </p:cNvPr>
          <p:cNvCxnSpPr>
            <a:cxnSpLocks/>
          </p:cNvCxnSpPr>
          <p:nvPr userDrawn="1"/>
        </p:nvCxnSpPr>
        <p:spPr>
          <a:xfrm>
            <a:off x="-3584751" y="216000"/>
            <a:ext cx="356887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85020C9F-938B-405D-A983-5EE75A2E0D5B}"/>
              </a:ext>
            </a:extLst>
          </p:cNvPr>
          <p:cNvCxnSpPr>
            <a:cxnSpLocks/>
          </p:cNvCxnSpPr>
          <p:nvPr userDrawn="1"/>
        </p:nvCxnSpPr>
        <p:spPr>
          <a:xfrm>
            <a:off x="9467850" y="216000"/>
            <a:ext cx="356887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CC2A692E-E412-4258-B80F-ECBD785CC2D5}"/>
              </a:ext>
            </a:extLst>
          </p:cNvPr>
          <p:cNvCxnSpPr>
            <a:cxnSpLocks/>
          </p:cNvCxnSpPr>
          <p:nvPr userDrawn="1"/>
        </p:nvCxnSpPr>
        <p:spPr>
          <a:xfrm>
            <a:off x="-3579092" y="13104000"/>
            <a:ext cx="356887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91F8A744-7F9E-4956-AF4B-67193F347514}"/>
              </a:ext>
            </a:extLst>
          </p:cNvPr>
          <p:cNvCxnSpPr>
            <a:cxnSpLocks/>
          </p:cNvCxnSpPr>
          <p:nvPr userDrawn="1"/>
        </p:nvCxnSpPr>
        <p:spPr>
          <a:xfrm>
            <a:off x="9467850" y="13104000"/>
            <a:ext cx="356887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FA19482B-BAE0-4F78-A34B-6EC72A7AFB55}"/>
              </a:ext>
            </a:extLst>
          </p:cNvPr>
          <p:cNvCxnSpPr>
            <a:cxnSpLocks/>
          </p:cNvCxnSpPr>
          <p:nvPr userDrawn="1"/>
        </p:nvCxnSpPr>
        <p:spPr>
          <a:xfrm>
            <a:off x="216000" y="-3984534"/>
            <a:ext cx="0" cy="397818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E46B9F82-300E-4D72-8A91-CCD38C590152}"/>
              </a:ext>
            </a:extLst>
          </p:cNvPr>
          <p:cNvCxnSpPr>
            <a:cxnSpLocks/>
          </p:cNvCxnSpPr>
          <p:nvPr userDrawn="1"/>
        </p:nvCxnSpPr>
        <p:spPr>
          <a:xfrm>
            <a:off x="9252000" y="-3984534"/>
            <a:ext cx="0" cy="397818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F5C0EFAD-37AE-41C8-ACC9-48D8944875CF}"/>
              </a:ext>
            </a:extLst>
          </p:cNvPr>
          <p:cNvCxnSpPr>
            <a:cxnSpLocks/>
          </p:cNvCxnSpPr>
          <p:nvPr userDrawn="1"/>
        </p:nvCxnSpPr>
        <p:spPr>
          <a:xfrm>
            <a:off x="9252000" y="13327063"/>
            <a:ext cx="0" cy="397818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1435B172-410B-4EB0-83BE-28D7D38A98B3}"/>
              </a:ext>
            </a:extLst>
          </p:cNvPr>
          <p:cNvCxnSpPr>
            <a:cxnSpLocks/>
          </p:cNvCxnSpPr>
          <p:nvPr userDrawn="1"/>
        </p:nvCxnSpPr>
        <p:spPr>
          <a:xfrm>
            <a:off x="216000" y="13327063"/>
            <a:ext cx="0" cy="397818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6936C67-8A46-B30B-5F41-2BC1C18A3BF8}"/>
              </a:ext>
            </a:extLst>
          </p:cNvPr>
          <p:cNvGrpSpPr/>
          <p:nvPr userDrawn="1"/>
        </p:nvGrpSpPr>
        <p:grpSpPr>
          <a:xfrm>
            <a:off x="9765584" y="9268209"/>
            <a:ext cx="5500461" cy="3141023"/>
            <a:chOff x="4734501" y="2421252"/>
            <a:chExt cx="9219048" cy="5728538"/>
          </a:xfrm>
        </p:grpSpPr>
        <p:pic>
          <p:nvPicPr>
            <p:cNvPr id="3" name="図 2" descr="挿絵 が含まれている画像&#10;&#10;自動的に生成された説明">
              <a:extLst>
                <a:ext uri="{FF2B5EF4-FFF2-40B4-BE49-F238E27FC236}">
                  <a16:creationId xmlns:a16="http://schemas.microsoft.com/office/drawing/2014/main" id="{AF7D25AB-AAA0-24B0-8988-BAF1426200D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4501" y="2421252"/>
              <a:ext cx="9219048" cy="3876190"/>
            </a:xfrm>
            <a:prstGeom prst="rect">
              <a:avLst/>
            </a:prstGeom>
          </p:spPr>
        </p:pic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E5034611-DF06-A56E-2546-2E380AD8A67C}"/>
                </a:ext>
              </a:extLst>
            </p:cNvPr>
            <p:cNvSpPr txBox="1"/>
            <p:nvPr userDrawn="1"/>
          </p:nvSpPr>
          <p:spPr>
            <a:xfrm>
              <a:off x="5421154" y="6297443"/>
              <a:ext cx="7845741" cy="18523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/>
                <a:t>FD</a:t>
              </a:r>
              <a:r>
                <a:rPr kumimoji="1" lang="ja-JP" altLang="en-US" sz="2000" dirty="0"/>
                <a:t>：</a:t>
              </a:r>
              <a:r>
                <a:rPr kumimoji="1" lang="en-US" altLang="ja-JP" sz="2000" dirty="0"/>
                <a:t>0120-700-679</a:t>
              </a:r>
            </a:p>
            <a:p>
              <a:r>
                <a:rPr kumimoji="1" lang="ja-JP" altLang="en-US" sz="2000" dirty="0"/>
                <a:t>受付時間／</a:t>
              </a:r>
              <a:r>
                <a:rPr kumimoji="1" lang="en-US" altLang="ja-JP" sz="2000" dirty="0"/>
                <a:t>9:00</a:t>
              </a:r>
              <a:r>
                <a:rPr kumimoji="1" lang="ja-JP" altLang="en-US" sz="2000" dirty="0"/>
                <a:t>～</a:t>
              </a:r>
              <a:r>
                <a:rPr kumimoji="1" lang="en-US" altLang="ja-JP" sz="2000" dirty="0"/>
                <a:t>18:00</a:t>
              </a:r>
              <a:r>
                <a:rPr kumimoji="1" lang="ja-JP" altLang="en-US" sz="2000" dirty="0"/>
                <a:t>  定休日／土日祝</a:t>
              </a:r>
              <a:endParaRPr kumimoji="1" lang="en-US" altLang="ja-JP" sz="2000" dirty="0"/>
            </a:p>
            <a:p>
              <a:r>
                <a:rPr kumimoji="1" lang="en-US" altLang="ja-JP" sz="2000" u="sng" dirty="0">
                  <a:solidFill>
                    <a:schemeClr val="accent5">
                      <a:lumMod val="75000"/>
                    </a:schemeClr>
                  </a:solidFill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https://www.riseprint.jp/</a:t>
              </a:r>
              <a:endParaRPr kumimoji="1" lang="ja-JP" altLang="en-US" sz="2000" u="sng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02249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7581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5431" y="709204"/>
            <a:ext cx="2041505" cy="11288689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915" y="709204"/>
            <a:ext cx="6006167" cy="112886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7297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3333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5984" y="3320931"/>
            <a:ext cx="8166021" cy="5541046"/>
          </a:xfrm>
        </p:spPr>
        <p:txBody>
          <a:bodyPr anchor="b"/>
          <a:lstStyle>
            <a:lvl1pPr>
              <a:defRPr sz="621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984" y="8914398"/>
            <a:ext cx="8166021" cy="2913905"/>
          </a:xfrm>
        </p:spPr>
        <p:txBody>
          <a:bodyPr/>
          <a:lstStyle>
            <a:lvl1pPr marL="0" indent="0">
              <a:buNone/>
              <a:defRPr sz="2485">
                <a:solidFill>
                  <a:schemeClr val="tx1"/>
                </a:solidFill>
              </a:defRPr>
            </a:lvl1pPr>
            <a:lvl2pPr marL="473385" indent="0">
              <a:buNone/>
              <a:defRPr sz="2071">
                <a:solidFill>
                  <a:schemeClr val="tx1">
                    <a:tint val="75000"/>
                  </a:schemeClr>
                </a:solidFill>
              </a:defRPr>
            </a:lvl2pPr>
            <a:lvl3pPr marL="946770" indent="0">
              <a:buNone/>
              <a:defRPr sz="1864">
                <a:solidFill>
                  <a:schemeClr val="tx1">
                    <a:tint val="75000"/>
                  </a:schemeClr>
                </a:solidFill>
              </a:defRPr>
            </a:lvl3pPr>
            <a:lvl4pPr marL="1420155" indent="0">
              <a:buNone/>
              <a:defRPr sz="1657">
                <a:solidFill>
                  <a:schemeClr val="tx1">
                    <a:tint val="75000"/>
                  </a:schemeClr>
                </a:solidFill>
              </a:defRPr>
            </a:lvl4pPr>
            <a:lvl5pPr marL="1893540" indent="0">
              <a:buNone/>
              <a:defRPr sz="1657">
                <a:solidFill>
                  <a:schemeClr val="tx1">
                    <a:tint val="75000"/>
                  </a:schemeClr>
                </a:solidFill>
              </a:defRPr>
            </a:lvl5pPr>
            <a:lvl6pPr marL="2366924" indent="0">
              <a:buNone/>
              <a:defRPr sz="1657">
                <a:solidFill>
                  <a:schemeClr val="tx1">
                    <a:tint val="75000"/>
                  </a:schemeClr>
                </a:solidFill>
              </a:defRPr>
            </a:lvl6pPr>
            <a:lvl7pPr marL="2840309" indent="0">
              <a:buNone/>
              <a:defRPr sz="1657">
                <a:solidFill>
                  <a:schemeClr val="tx1">
                    <a:tint val="75000"/>
                  </a:schemeClr>
                </a:solidFill>
              </a:defRPr>
            </a:lvl7pPr>
            <a:lvl8pPr marL="3313694" indent="0">
              <a:buNone/>
              <a:defRPr sz="1657">
                <a:solidFill>
                  <a:schemeClr val="tx1">
                    <a:tint val="75000"/>
                  </a:schemeClr>
                </a:solidFill>
              </a:defRPr>
            </a:lvl8pPr>
            <a:lvl9pPr marL="3787079" indent="0">
              <a:buNone/>
              <a:defRPr sz="16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1131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915" y="3546023"/>
            <a:ext cx="4023836" cy="845187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3099" y="3546023"/>
            <a:ext cx="4023836" cy="845187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1103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2148" y="709208"/>
            <a:ext cx="8166021" cy="257472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149" y="3265426"/>
            <a:ext cx="4005344" cy="1600335"/>
          </a:xfrm>
        </p:spPr>
        <p:txBody>
          <a:bodyPr anchor="b"/>
          <a:lstStyle>
            <a:lvl1pPr marL="0" indent="0">
              <a:buNone/>
              <a:defRPr sz="2485" b="1"/>
            </a:lvl1pPr>
            <a:lvl2pPr marL="473385" indent="0">
              <a:buNone/>
              <a:defRPr sz="2071" b="1"/>
            </a:lvl2pPr>
            <a:lvl3pPr marL="946770" indent="0">
              <a:buNone/>
              <a:defRPr sz="1864" b="1"/>
            </a:lvl3pPr>
            <a:lvl4pPr marL="1420155" indent="0">
              <a:buNone/>
              <a:defRPr sz="1657" b="1"/>
            </a:lvl4pPr>
            <a:lvl5pPr marL="1893540" indent="0">
              <a:buNone/>
              <a:defRPr sz="1657" b="1"/>
            </a:lvl5pPr>
            <a:lvl6pPr marL="2366924" indent="0">
              <a:buNone/>
              <a:defRPr sz="1657" b="1"/>
            </a:lvl6pPr>
            <a:lvl7pPr marL="2840309" indent="0">
              <a:buNone/>
              <a:defRPr sz="1657" b="1"/>
            </a:lvl7pPr>
            <a:lvl8pPr marL="3313694" indent="0">
              <a:buNone/>
              <a:defRPr sz="1657" b="1"/>
            </a:lvl8pPr>
            <a:lvl9pPr marL="3787079" indent="0">
              <a:buNone/>
              <a:defRPr sz="165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149" y="4865760"/>
            <a:ext cx="4005344" cy="715680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3100" y="3265426"/>
            <a:ext cx="4025069" cy="1600335"/>
          </a:xfrm>
        </p:spPr>
        <p:txBody>
          <a:bodyPr anchor="b"/>
          <a:lstStyle>
            <a:lvl1pPr marL="0" indent="0">
              <a:buNone/>
              <a:defRPr sz="2485" b="1"/>
            </a:lvl1pPr>
            <a:lvl2pPr marL="473385" indent="0">
              <a:buNone/>
              <a:defRPr sz="2071" b="1"/>
            </a:lvl2pPr>
            <a:lvl3pPr marL="946770" indent="0">
              <a:buNone/>
              <a:defRPr sz="1864" b="1"/>
            </a:lvl3pPr>
            <a:lvl4pPr marL="1420155" indent="0">
              <a:buNone/>
              <a:defRPr sz="1657" b="1"/>
            </a:lvl4pPr>
            <a:lvl5pPr marL="1893540" indent="0">
              <a:buNone/>
              <a:defRPr sz="1657" b="1"/>
            </a:lvl5pPr>
            <a:lvl6pPr marL="2366924" indent="0">
              <a:buNone/>
              <a:defRPr sz="1657" b="1"/>
            </a:lvl6pPr>
            <a:lvl7pPr marL="2840309" indent="0">
              <a:buNone/>
              <a:defRPr sz="1657" b="1"/>
            </a:lvl7pPr>
            <a:lvl8pPr marL="3313694" indent="0">
              <a:buNone/>
              <a:defRPr sz="1657" b="1"/>
            </a:lvl8pPr>
            <a:lvl9pPr marL="3787079" indent="0">
              <a:buNone/>
              <a:defRPr sz="165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93100" y="4865760"/>
            <a:ext cx="4025069" cy="715680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3289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5462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6238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2148" y="888048"/>
            <a:ext cx="3053628" cy="3108166"/>
          </a:xfrm>
        </p:spPr>
        <p:txBody>
          <a:bodyPr anchor="b"/>
          <a:lstStyle>
            <a:lvl1pPr>
              <a:defRPr sz="331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069" y="1917939"/>
            <a:ext cx="4793099" cy="9466340"/>
          </a:xfrm>
        </p:spPr>
        <p:txBody>
          <a:bodyPr/>
          <a:lstStyle>
            <a:lvl1pPr>
              <a:defRPr sz="3313"/>
            </a:lvl1pPr>
            <a:lvl2pPr>
              <a:defRPr sz="2899"/>
            </a:lvl2pPr>
            <a:lvl3pPr>
              <a:defRPr sz="2485"/>
            </a:lvl3pPr>
            <a:lvl4pPr>
              <a:defRPr sz="2071"/>
            </a:lvl4pPr>
            <a:lvl5pPr>
              <a:defRPr sz="2071"/>
            </a:lvl5pPr>
            <a:lvl6pPr>
              <a:defRPr sz="2071"/>
            </a:lvl6pPr>
            <a:lvl7pPr>
              <a:defRPr sz="2071"/>
            </a:lvl7pPr>
            <a:lvl8pPr>
              <a:defRPr sz="2071"/>
            </a:lvl8pPr>
            <a:lvl9pPr>
              <a:defRPr sz="207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2148" y="3996214"/>
            <a:ext cx="3053628" cy="7403481"/>
          </a:xfrm>
        </p:spPr>
        <p:txBody>
          <a:bodyPr/>
          <a:lstStyle>
            <a:lvl1pPr marL="0" indent="0">
              <a:buNone/>
              <a:defRPr sz="1657"/>
            </a:lvl1pPr>
            <a:lvl2pPr marL="473385" indent="0">
              <a:buNone/>
              <a:defRPr sz="1450"/>
            </a:lvl2pPr>
            <a:lvl3pPr marL="946770" indent="0">
              <a:buNone/>
              <a:defRPr sz="1242"/>
            </a:lvl3pPr>
            <a:lvl4pPr marL="1420155" indent="0">
              <a:buNone/>
              <a:defRPr sz="1035"/>
            </a:lvl4pPr>
            <a:lvl5pPr marL="1893540" indent="0">
              <a:buNone/>
              <a:defRPr sz="1035"/>
            </a:lvl5pPr>
            <a:lvl6pPr marL="2366924" indent="0">
              <a:buNone/>
              <a:defRPr sz="1035"/>
            </a:lvl6pPr>
            <a:lvl7pPr marL="2840309" indent="0">
              <a:buNone/>
              <a:defRPr sz="1035"/>
            </a:lvl7pPr>
            <a:lvl8pPr marL="3313694" indent="0">
              <a:buNone/>
              <a:defRPr sz="1035"/>
            </a:lvl8pPr>
            <a:lvl9pPr marL="3787079" indent="0">
              <a:buNone/>
              <a:defRPr sz="103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6268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2148" y="888048"/>
            <a:ext cx="3053628" cy="3108166"/>
          </a:xfrm>
        </p:spPr>
        <p:txBody>
          <a:bodyPr anchor="b"/>
          <a:lstStyle>
            <a:lvl1pPr>
              <a:defRPr sz="331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25069" y="1917939"/>
            <a:ext cx="4793099" cy="9466340"/>
          </a:xfrm>
        </p:spPr>
        <p:txBody>
          <a:bodyPr anchor="t"/>
          <a:lstStyle>
            <a:lvl1pPr marL="0" indent="0">
              <a:buNone/>
              <a:defRPr sz="3313"/>
            </a:lvl1pPr>
            <a:lvl2pPr marL="473385" indent="0">
              <a:buNone/>
              <a:defRPr sz="2899"/>
            </a:lvl2pPr>
            <a:lvl3pPr marL="946770" indent="0">
              <a:buNone/>
              <a:defRPr sz="2485"/>
            </a:lvl3pPr>
            <a:lvl4pPr marL="1420155" indent="0">
              <a:buNone/>
              <a:defRPr sz="2071"/>
            </a:lvl4pPr>
            <a:lvl5pPr marL="1893540" indent="0">
              <a:buNone/>
              <a:defRPr sz="2071"/>
            </a:lvl5pPr>
            <a:lvl6pPr marL="2366924" indent="0">
              <a:buNone/>
              <a:defRPr sz="2071"/>
            </a:lvl6pPr>
            <a:lvl7pPr marL="2840309" indent="0">
              <a:buNone/>
              <a:defRPr sz="2071"/>
            </a:lvl7pPr>
            <a:lvl8pPr marL="3313694" indent="0">
              <a:buNone/>
              <a:defRPr sz="2071"/>
            </a:lvl8pPr>
            <a:lvl9pPr marL="3787079" indent="0">
              <a:buNone/>
              <a:defRPr sz="207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2148" y="3996214"/>
            <a:ext cx="3053628" cy="7403481"/>
          </a:xfrm>
        </p:spPr>
        <p:txBody>
          <a:bodyPr/>
          <a:lstStyle>
            <a:lvl1pPr marL="0" indent="0">
              <a:buNone/>
              <a:defRPr sz="1657"/>
            </a:lvl1pPr>
            <a:lvl2pPr marL="473385" indent="0">
              <a:buNone/>
              <a:defRPr sz="1450"/>
            </a:lvl2pPr>
            <a:lvl3pPr marL="946770" indent="0">
              <a:buNone/>
              <a:defRPr sz="1242"/>
            </a:lvl3pPr>
            <a:lvl4pPr marL="1420155" indent="0">
              <a:buNone/>
              <a:defRPr sz="1035"/>
            </a:lvl4pPr>
            <a:lvl5pPr marL="1893540" indent="0">
              <a:buNone/>
              <a:defRPr sz="1035"/>
            </a:lvl5pPr>
            <a:lvl6pPr marL="2366924" indent="0">
              <a:buNone/>
              <a:defRPr sz="1035"/>
            </a:lvl6pPr>
            <a:lvl7pPr marL="2840309" indent="0">
              <a:buNone/>
              <a:defRPr sz="1035"/>
            </a:lvl7pPr>
            <a:lvl8pPr marL="3313694" indent="0">
              <a:buNone/>
              <a:defRPr sz="1035"/>
            </a:lvl8pPr>
            <a:lvl9pPr marL="3787079" indent="0">
              <a:buNone/>
              <a:defRPr sz="103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3742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0915" y="709208"/>
            <a:ext cx="8166021" cy="25747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915" y="3546023"/>
            <a:ext cx="8166021" cy="84518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0915" y="12346330"/>
            <a:ext cx="2130266" cy="7092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4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36226" y="12346330"/>
            <a:ext cx="3195399" cy="7092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4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86669" y="12346330"/>
            <a:ext cx="2130266" cy="7092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4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7260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46770" rtl="0" eaLnBrk="1" latinLnBrk="0" hangingPunct="1">
        <a:lnSpc>
          <a:spcPct val="90000"/>
        </a:lnSpc>
        <a:spcBef>
          <a:spcPct val="0"/>
        </a:spcBef>
        <a:buNone/>
        <a:defRPr kumimoji="1" sz="455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6692" indent="-236692" algn="l" defTabSz="946770" rtl="0" eaLnBrk="1" latinLnBrk="0" hangingPunct="1">
        <a:lnSpc>
          <a:spcPct val="90000"/>
        </a:lnSpc>
        <a:spcBef>
          <a:spcPts val="1035"/>
        </a:spcBef>
        <a:buFont typeface="Arial" panose="020B0604020202020204" pitchFamily="34" charset="0"/>
        <a:buChar char="•"/>
        <a:defRPr kumimoji="1" sz="2899" kern="1200">
          <a:solidFill>
            <a:schemeClr val="tx1"/>
          </a:solidFill>
          <a:latin typeface="+mn-lt"/>
          <a:ea typeface="+mn-ea"/>
          <a:cs typeface="+mn-cs"/>
        </a:defRPr>
      </a:lvl1pPr>
      <a:lvl2pPr marL="710077" indent="-236692" algn="l" defTabSz="946770" rtl="0" eaLnBrk="1" latinLnBrk="0" hangingPunct="1">
        <a:lnSpc>
          <a:spcPct val="90000"/>
        </a:lnSpc>
        <a:spcBef>
          <a:spcPts val="518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2pPr>
      <a:lvl3pPr marL="1183462" indent="-236692" algn="l" defTabSz="946770" rtl="0" eaLnBrk="1" latinLnBrk="0" hangingPunct="1">
        <a:lnSpc>
          <a:spcPct val="90000"/>
        </a:lnSpc>
        <a:spcBef>
          <a:spcPts val="518"/>
        </a:spcBef>
        <a:buFont typeface="Arial" panose="020B0604020202020204" pitchFamily="34" charset="0"/>
        <a:buChar char="•"/>
        <a:defRPr kumimoji="1" sz="2071" kern="1200">
          <a:solidFill>
            <a:schemeClr val="tx1"/>
          </a:solidFill>
          <a:latin typeface="+mn-lt"/>
          <a:ea typeface="+mn-ea"/>
          <a:cs typeface="+mn-cs"/>
        </a:defRPr>
      </a:lvl3pPr>
      <a:lvl4pPr marL="1656847" indent="-236692" algn="l" defTabSz="946770" rtl="0" eaLnBrk="1" latinLnBrk="0" hangingPunct="1">
        <a:lnSpc>
          <a:spcPct val="90000"/>
        </a:lnSpc>
        <a:spcBef>
          <a:spcPts val="518"/>
        </a:spcBef>
        <a:buFont typeface="Arial" panose="020B0604020202020204" pitchFamily="34" charset="0"/>
        <a:buChar char="•"/>
        <a:defRPr kumimoji="1" sz="1864" kern="1200">
          <a:solidFill>
            <a:schemeClr val="tx1"/>
          </a:solidFill>
          <a:latin typeface="+mn-lt"/>
          <a:ea typeface="+mn-ea"/>
          <a:cs typeface="+mn-cs"/>
        </a:defRPr>
      </a:lvl4pPr>
      <a:lvl5pPr marL="2130232" indent="-236692" algn="l" defTabSz="946770" rtl="0" eaLnBrk="1" latinLnBrk="0" hangingPunct="1">
        <a:lnSpc>
          <a:spcPct val="90000"/>
        </a:lnSpc>
        <a:spcBef>
          <a:spcPts val="518"/>
        </a:spcBef>
        <a:buFont typeface="Arial" panose="020B0604020202020204" pitchFamily="34" charset="0"/>
        <a:buChar char="•"/>
        <a:defRPr kumimoji="1" sz="1864" kern="1200">
          <a:solidFill>
            <a:schemeClr val="tx1"/>
          </a:solidFill>
          <a:latin typeface="+mn-lt"/>
          <a:ea typeface="+mn-ea"/>
          <a:cs typeface="+mn-cs"/>
        </a:defRPr>
      </a:lvl5pPr>
      <a:lvl6pPr marL="2603617" indent="-236692" algn="l" defTabSz="946770" rtl="0" eaLnBrk="1" latinLnBrk="0" hangingPunct="1">
        <a:lnSpc>
          <a:spcPct val="90000"/>
        </a:lnSpc>
        <a:spcBef>
          <a:spcPts val="518"/>
        </a:spcBef>
        <a:buFont typeface="Arial" panose="020B0604020202020204" pitchFamily="34" charset="0"/>
        <a:buChar char="•"/>
        <a:defRPr kumimoji="1" sz="1864" kern="1200">
          <a:solidFill>
            <a:schemeClr val="tx1"/>
          </a:solidFill>
          <a:latin typeface="+mn-lt"/>
          <a:ea typeface="+mn-ea"/>
          <a:cs typeface="+mn-cs"/>
        </a:defRPr>
      </a:lvl6pPr>
      <a:lvl7pPr marL="3077002" indent="-236692" algn="l" defTabSz="946770" rtl="0" eaLnBrk="1" latinLnBrk="0" hangingPunct="1">
        <a:lnSpc>
          <a:spcPct val="90000"/>
        </a:lnSpc>
        <a:spcBef>
          <a:spcPts val="518"/>
        </a:spcBef>
        <a:buFont typeface="Arial" panose="020B0604020202020204" pitchFamily="34" charset="0"/>
        <a:buChar char="•"/>
        <a:defRPr kumimoji="1" sz="1864" kern="1200">
          <a:solidFill>
            <a:schemeClr val="tx1"/>
          </a:solidFill>
          <a:latin typeface="+mn-lt"/>
          <a:ea typeface="+mn-ea"/>
          <a:cs typeface="+mn-cs"/>
        </a:defRPr>
      </a:lvl7pPr>
      <a:lvl8pPr marL="3550387" indent="-236692" algn="l" defTabSz="946770" rtl="0" eaLnBrk="1" latinLnBrk="0" hangingPunct="1">
        <a:lnSpc>
          <a:spcPct val="90000"/>
        </a:lnSpc>
        <a:spcBef>
          <a:spcPts val="518"/>
        </a:spcBef>
        <a:buFont typeface="Arial" panose="020B0604020202020204" pitchFamily="34" charset="0"/>
        <a:buChar char="•"/>
        <a:defRPr kumimoji="1" sz="1864" kern="1200">
          <a:solidFill>
            <a:schemeClr val="tx1"/>
          </a:solidFill>
          <a:latin typeface="+mn-lt"/>
          <a:ea typeface="+mn-ea"/>
          <a:cs typeface="+mn-cs"/>
        </a:defRPr>
      </a:lvl8pPr>
      <a:lvl9pPr marL="4023771" indent="-236692" algn="l" defTabSz="946770" rtl="0" eaLnBrk="1" latinLnBrk="0" hangingPunct="1">
        <a:lnSpc>
          <a:spcPct val="90000"/>
        </a:lnSpc>
        <a:spcBef>
          <a:spcPts val="518"/>
        </a:spcBef>
        <a:buFont typeface="Arial" panose="020B0604020202020204" pitchFamily="34" charset="0"/>
        <a:buChar char="•"/>
        <a:defRPr kumimoji="1" sz="186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46770" rtl="0" eaLnBrk="1" latinLnBrk="0" hangingPunct="1">
        <a:defRPr kumimoji="1" sz="1864" kern="1200">
          <a:solidFill>
            <a:schemeClr val="tx1"/>
          </a:solidFill>
          <a:latin typeface="+mn-lt"/>
          <a:ea typeface="+mn-ea"/>
          <a:cs typeface="+mn-cs"/>
        </a:defRPr>
      </a:lvl1pPr>
      <a:lvl2pPr marL="473385" algn="l" defTabSz="946770" rtl="0" eaLnBrk="1" latinLnBrk="0" hangingPunct="1">
        <a:defRPr kumimoji="1" sz="1864" kern="1200">
          <a:solidFill>
            <a:schemeClr val="tx1"/>
          </a:solidFill>
          <a:latin typeface="+mn-lt"/>
          <a:ea typeface="+mn-ea"/>
          <a:cs typeface="+mn-cs"/>
        </a:defRPr>
      </a:lvl2pPr>
      <a:lvl3pPr marL="946770" algn="l" defTabSz="946770" rtl="0" eaLnBrk="1" latinLnBrk="0" hangingPunct="1">
        <a:defRPr kumimoji="1" sz="1864" kern="1200">
          <a:solidFill>
            <a:schemeClr val="tx1"/>
          </a:solidFill>
          <a:latin typeface="+mn-lt"/>
          <a:ea typeface="+mn-ea"/>
          <a:cs typeface="+mn-cs"/>
        </a:defRPr>
      </a:lvl3pPr>
      <a:lvl4pPr marL="1420155" algn="l" defTabSz="946770" rtl="0" eaLnBrk="1" latinLnBrk="0" hangingPunct="1">
        <a:defRPr kumimoji="1" sz="1864" kern="1200">
          <a:solidFill>
            <a:schemeClr val="tx1"/>
          </a:solidFill>
          <a:latin typeface="+mn-lt"/>
          <a:ea typeface="+mn-ea"/>
          <a:cs typeface="+mn-cs"/>
        </a:defRPr>
      </a:lvl4pPr>
      <a:lvl5pPr marL="1893540" algn="l" defTabSz="946770" rtl="0" eaLnBrk="1" latinLnBrk="0" hangingPunct="1">
        <a:defRPr kumimoji="1" sz="1864" kern="1200">
          <a:solidFill>
            <a:schemeClr val="tx1"/>
          </a:solidFill>
          <a:latin typeface="+mn-lt"/>
          <a:ea typeface="+mn-ea"/>
          <a:cs typeface="+mn-cs"/>
        </a:defRPr>
      </a:lvl5pPr>
      <a:lvl6pPr marL="2366924" algn="l" defTabSz="946770" rtl="0" eaLnBrk="1" latinLnBrk="0" hangingPunct="1">
        <a:defRPr kumimoji="1" sz="1864" kern="1200">
          <a:solidFill>
            <a:schemeClr val="tx1"/>
          </a:solidFill>
          <a:latin typeface="+mn-lt"/>
          <a:ea typeface="+mn-ea"/>
          <a:cs typeface="+mn-cs"/>
        </a:defRPr>
      </a:lvl6pPr>
      <a:lvl7pPr marL="2840309" algn="l" defTabSz="946770" rtl="0" eaLnBrk="1" latinLnBrk="0" hangingPunct="1">
        <a:defRPr kumimoji="1" sz="1864" kern="1200">
          <a:solidFill>
            <a:schemeClr val="tx1"/>
          </a:solidFill>
          <a:latin typeface="+mn-lt"/>
          <a:ea typeface="+mn-ea"/>
          <a:cs typeface="+mn-cs"/>
        </a:defRPr>
      </a:lvl7pPr>
      <a:lvl8pPr marL="3313694" algn="l" defTabSz="946770" rtl="0" eaLnBrk="1" latinLnBrk="0" hangingPunct="1">
        <a:defRPr kumimoji="1" sz="1864" kern="1200">
          <a:solidFill>
            <a:schemeClr val="tx1"/>
          </a:solidFill>
          <a:latin typeface="+mn-lt"/>
          <a:ea typeface="+mn-ea"/>
          <a:cs typeface="+mn-cs"/>
        </a:defRPr>
      </a:lvl8pPr>
      <a:lvl9pPr marL="3787079" algn="l" defTabSz="946770" rtl="0" eaLnBrk="1" latinLnBrk="0" hangingPunct="1">
        <a:defRPr kumimoji="1" sz="186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3813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B4タテ化粧断裁</dc:title>
  <dc:creator>イイチラシ</dc:creator>
  <cp:lastModifiedBy>小宮 菜津美</cp:lastModifiedBy>
  <cp:revision>16</cp:revision>
  <dcterms:created xsi:type="dcterms:W3CDTF">2019-10-04T02:06:44Z</dcterms:created>
  <dcterms:modified xsi:type="dcterms:W3CDTF">2024-06-11T11:03:20Z</dcterms:modified>
</cp:coreProperties>
</file>