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13320713" cy="18756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8255" userDrawn="1">
          <p15:clr>
            <a:srgbClr val="A4A3A4"/>
          </p15:clr>
        </p15:guide>
        <p15:guide id="5" pos="8323" userDrawn="1">
          <p15:clr>
            <a:srgbClr val="A4A3A4"/>
          </p15:clr>
        </p15:guide>
        <p15:guide id="6" orient="horz" pos="11668" userDrawn="1">
          <p15:clr>
            <a:srgbClr val="A4A3A4"/>
          </p15:clr>
        </p15:guide>
        <p15:guide id="7" orient="horz" pos="11736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3126" y="78"/>
      </p:cViewPr>
      <p:guideLst>
        <p:guide orient="horz" pos="79"/>
        <p:guide pos="68"/>
        <p:guide pos="136"/>
        <p:guide pos="8255"/>
        <p:guide pos="8323"/>
        <p:guide orient="horz" pos="11668"/>
        <p:guide orient="horz" pos="11736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FE8D333-23B1-4EBC-BF37-9FE9D4F64A48}"/>
              </a:ext>
            </a:extLst>
          </p:cNvPr>
          <p:cNvSpPr txBox="1"/>
          <p:nvPr userDrawn="1"/>
        </p:nvSpPr>
        <p:spPr>
          <a:xfrm>
            <a:off x="14277358" y="2085204"/>
            <a:ext cx="8802410" cy="79853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B3</a:t>
            </a:r>
            <a:r>
              <a:rPr kumimoji="1" lang="ja-JP" altLang="en-US" sz="3600" dirty="0"/>
              <a:t>サイズ　タテ（化粧断裁用）</a:t>
            </a:r>
            <a:endParaRPr kumimoji="1" lang="en-US" altLang="ja-JP" sz="3600" dirty="0"/>
          </a:p>
          <a:p>
            <a:endParaRPr kumimoji="1" lang="en-US" altLang="ja-JP" sz="2091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デザイン作成上の注意事項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■</a:t>
            </a:r>
            <a:r>
              <a:rPr kumimoji="1" lang="ja-JP" altLang="en-US" sz="24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400" dirty="0"/>
              <a:t>してください。</a:t>
            </a:r>
            <a:endParaRPr kumimoji="1" lang="en-US" altLang="ja-JP" sz="2400" dirty="0"/>
          </a:p>
          <a:p>
            <a:r>
              <a:rPr kumimoji="1" lang="ja-JP" altLang="en-US" sz="2400" i="0" dirty="0"/>
              <a:t>■</a:t>
            </a:r>
            <a:r>
              <a:rPr kumimoji="1" lang="ja-JP" altLang="en-US" sz="24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400" i="0" dirty="0"/>
              <a:t>です。</a:t>
            </a:r>
            <a:endParaRPr kumimoji="1" lang="en-US" altLang="ja-JP" sz="2400" i="0" dirty="0"/>
          </a:p>
          <a:p>
            <a:r>
              <a:rPr kumimoji="1" lang="ja-JP" altLang="en-US" sz="2400" i="0" dirty="0"/>
              <a:t>■</a:t>
            </a:r>
            <a:r>
              <a:rPr kumimoji="1" lang="ja-JP" altLang="en-US" sz="24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400" i="0" dirty="0">
              <a:solidFill>
                <a:srgbClr val="FF0000"/>
              </a:solidFill>
            </a:endParaRPr>
          </a:p>
          <a:p>
            <a:r>
              <a:rPr kumimoji="1" lang="ja-JP" altLang="en-US" sz="24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400" i="0" dirty="0"/>
              <a:t>してください。</a:t>
            </a:r>
            <a:endParaRPr kumimoji="1" lang="en-US" altLang="ja-JP" sz="2400" i="0" dirty="0"/>
          </a:p>
          <a:p>
            <a:r>
              <a:rPr kumimoji="1" lang="ja-JP" altLang="en-US" sz="2400" i="0" dirty="0"/>
              <a:t>■両面印刷の場合はスライドを複製してください。</a:t>
            </a:r>
            <a:endParaRPr kumimoji="1" lang="en-US" altLang="ja-JP" sz="2400" i="0" dirty="0"/>
          </a:p>
          <a:p>
            <a:r>
              <a:rPr kumimoji="1" lang="ja-JP" altLang="en-US" sz="2400" dirty="0"/>
              <a:t>■</a:t>
            </a:r>
            <a:r>
              <a:rPr kumimoji="1" lang="ja-JP" altLang="en-US" sz="2400" b="1" i="1" u="sng" dirty="0"/>
              <a:t>このテンプレートは袋断裁では使用できません。</a:t>
            </a:r>
            <a:endParaRPr kumimoji="1" lang="en-US" altLang="ja-JP" sz="2400" i="0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データ保存時の注意事項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左上のツールバーのファイルを選択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→名前を付けて保存</a:t>
            </a:r>
            <a:endParaRPr kumimoji="1" lang="en-US" altLang="ja-JP" sz="2400" dirty="0"/>
          </a:p>
          <a:p>
            <a:r>
              <a:rPr kumimoji="1" lang="ja-JP" altLang="en-US" sz="2400" dirty="0"/>
              <a:t>　　→保存先の選択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→ファイル名の入力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　→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/>
              <a:t>　　　　　→保存</a:t>
            </a:r>
            <a:endParaRPr kumimoji="1" lang="en-US" altLang="ja-JP" sz="2400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90441E4-C753-4FF2-8593-9CF83D371304}"/>
              </a:ext>
            </a:extLst>
          </p:cNvPr>
          <p:cNvCxnSpPr>
            <a:cxnSpLocks/>
          </p:cNvCxnSpPr>
          <p:nvPr userDrawn="1"/>
        </p:nvCxnSpPr>
        <p:spPr>
          <a:xfrm>
            <a:off x="13212000" y="-5610448"/>
            <a:ext cx="0" cy="56015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9FA3B17-6EEA-4329-BD3C-BB993EB7F8BE}"/>
              </a:ext>
            </a:extLst>
          </p:cNvPr>
          <p:cNvCxnSpPr>
            <a:cxnSpLocks/>
          </p:cNvCxnSpPr>
          <p:nvPr userDrawn="1"/>
        </p:nvCxnSpPr>
        <p:spPr>
          <a:xfrm>
            <a:off x="108000" y="-5610448"/>
            <a:ext cx="0" cy="56015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E9EF17F-3642-4B16-90C8-3D7FAE790B5E}"/>
              </a:ext>
            </a:extLst>
          </p:cNvPr>
          <p:cNvCxnSpPr>
            <a:cxnSpLocks/>
          </p:cNvCxnSpPr>
          <p:nvPr userDrawn="1"/>
        </p:nvCxnSpPr>
        <p:spPr>
          <a:xfrm>
            <a:off x="108000" y="18765254"/>
            <a:ext cx="0" cy="56015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47D3D-8077-43C6-998B-48712797D394}"/>
              </a:ext>
            </a:extLst>
          </p:cNvPr>
          <p:cNvCxnSpPr>
            <a:cxnSpLocks/>
          </p:cNvCxnSpPr>
          <p:nvPr userDrawn="1"/>
        </p:nvCxnSpPr>
        <p:spPr>
          <a:xfrm>
            <a:off x="13212000" y="18765254"/>
            <a:ext cx="0" cy="56015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8C92B1A-7D2B-4D80-8538-30260F98214D}"/>
              </a:ext>
            </a:extLst>
          </p:cNvPr>
          <p:cNvCxnSpPr>
            <a:cxnSpLocks/>
          </p:cNvCxnSpPr>
          <p:nvPr userDrawn="1"/>
        </p:nvCxnSpPr>
        <p:spPr>
          <a:xfrm>
            <a:off x="-5030134" y="10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E227605-1BF2-47EC-9C90-818ECB681246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1864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579993C-C442-4052-B650-32017070F849}"/>
              </a:ext>
            </a:extLst>
          </p:cNvPr>
          <p:cNvCxnSpPr>
            <a:cxnSpLocks/>
          </p:cNvCxnSpPr>
          <p:nvPr userDrawn="1"/>
        </p:nvCxnSpPr>
        <p:spPr>
          <a:xfrm>
            <a:off x="-5030134" y="1864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45CA45E3-E066-4C5B-BEDC-356DDBB561BE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10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B8B08FD-C846-4787-92C7-F5167E7BFAEC}"/>
              </a:ext>
            </a:extLst>
          </p:cNvPr>
          <p:cNvCxnSpPr>
            <a:cxnSpLocks/>
          </p:cNvCxnSpPr>
          <p:nvPr userDrawn="1"/>
        </p:nvCxnSpPr>
        <p:spPr>
          <a:xfrm>
            <a:off x="-5043535" y="216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CD19D32-E52F-4CE2-AC05-A92D443DBD3D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216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7F2FB0D8-09D8-43D1-A36A-F29C3876E5AF}"/>
              </a:ext>
            </a:extLst>
          </p:cNvPr>
          <p:cNvCxnSpPr>
            <a:cxnSpLocks/>
          </p:cNvCxnSpPr>
          <p:nvPr userDrawn="1"/>
        </p:nvCxnSpPr>
        <p:spPr>
          <a:xfrm>
            <a:off x="-5035574" y="18540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96B6F98-1D30-46B5-BD7E-63BBA2935F11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18540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F1738C76-F930-41A9-992D-1A473018C4E0}"/>
              </a:ext>
            </a:extLst>
          </p:cNvPr>
          <p:cNvCxnSpPr>
            <a:cxnSpLocks/>
          </p:cNvCxnSpPr>
          <p:nvPr userDrawn="1"/>
        </p:nvCxnSpPr>
        <p:spPr>
          <a:xfrm>
            <a:off x="216000" y="-5610448"/>
            <a:ext cx="0" cy="5601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35E951D7-A0E4-4A22-A994-EEFF17D969A0}"/>
              </a:ext>
            </a:extLst>
          </p:cNvPr>
          <p:cNvCxnSpPr>
            <a:cxnSpLocks/>
          </p:cNvCxnSpPr>
          <p:nvPr userDrawn="1"/>
        </p:nvCxnSpPr>
        <p:spPr>
          <a:xfrm>
            <a:off x="13104000" y="-5610448"/>
            <a:ext cx="0" cy="5601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635E29B-157C-4EFD-B8D4-0853969DA3A0}"/>
              </a:ext>
            </a:extLst>
          </p:cNvPr>
          <p:cNvCxnSpPr>
            <a:cxnSpLocks/>
          </p:cNvCxnSpPr>
          <p:nvPr userDrawn="1"/>
        </p:nvCxnSpPr>
        <p:spPr>
          <a:xfrm>
            <a:off x="13104000" y="18765254"/>
            <a:ext cx="0" cy="5601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27C2024-451F-4A79-AD6F-69A267C17835}"/>
              </a:ext>
            </a:extLst>
          </p:cNvPr>
          <p:cNvCxnSpPr>
            <a:cxnSpLocks/>
          </p:cNvCxnSpPr>
          <p:nvPr userDrawn="1"/>
        </p:nvCxnSpPr>
        <p:spPr>
          <a:xfrm>
            <a:off x="216000" y="18765254"/>
            <a:ext cx="0" cy="5601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64446BA-98FC-1811-8200-EE6A6760F1B8}"/>
              </a:ext>
            </a:extLst>
          </p:cNvPr>
          <p:cNvGrpSpPr/>
          <p:nvPr userDrawn="1"/>
        </p:nvGrpSpPr>
        <p:grpSpPr>
          <a:xfrm>
            <a:off x="14093744" y="11218274"/>
            <a:ext cx="5500461" cy="3141023"/>
            <a:chOff x="4734501" y="2421252"/>
            <a:chExt cx="9219048" cy="5728538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51045DBC-16D0-E87D-9805-886480DC2D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BD69AEF-985A-BB94-3640-029361230467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845741" cy="1852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FD</a:t>
              </a:r>
              <a:r>
                <a:rPr kumimoji="1" lang="ja-JP" altLang="en-US" sz="2000" dirty="0"/>
                <a:t>：</a:t>
              </a:r>
              <a:r>
                <a:rPr kumimoji="1" lang="en-US" altLang="ja-JP" sz="2000" dirty="0"/>
                <a:t>0120-700-679</a:t>
              </a:r>
            </a:p>
            <a:p>
              <a:r>
                <a:rPr kumimoji="1" lang="ja-JP" altLang="en-US" sz="2000" dirty="0"/>
                <a:t>受付時間／</a:t>
              </a:r>
              <a:r>
                <a:rPr kumimoji="1" lang="en-US" altLang="ja-JP" sz="2000" dirty="0"/>
                <a:t>9:00</a:t>
              </a:r>
              <a:r>
                <a:rPr kumimoji="1" lang="ja-JP" altLang="en-US" sz="2000" dirty="0"/>
                <a:t>～</a:t>
              </a:r>
              <a:r>
                <a:rPr kumimoji="1" lang="en-US" altLang="ja-JP" sz="2000" dirty="0"/>
                <a:t>18:00</a:t>
              </a:r>
              <a:r>
                <a:rPr kumimoji="1" lang="ja-JP" altLang="en-US" sz="2000" dirty="0"/>
                <a:t>  定休日／土日祝</a:t>
              </a:r>
              <a:endParaRPr kumimoji="1" lang="en-US" altLang="ja-JP" sz="2000" dirty="0"/>
            </a:p>
            <a:p>
              <a:r>
                <a:rPr kumimoji="1" lang="en-US" altLang="ja-JP" sz="20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20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976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024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2636" y="998600"/>
            <a:ext cx="2872279" cy="1589510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5800" y="998600"/>
            <a:ext cx="8450327" cy="1589510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538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12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862" y="4676058"/>
            <a:ext cx="11489115" cy="7802104"/>
          </a:xfrm>
        </p:spPr>
        <p:txBody>
          <a:bodyPr anchor="b"/>
          <a:lstStyle>
            <a:lvl1pPr>
              <a:defRPr sz="87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862" y="12551973"/>
            <a:ext cx="11489115" cy="4102942"/>
          </a:xfrm>
        </p:spPr>
        <p:txBody>
          <a:bodyPr/>
          <a:lstStyle>
            <a:lvl1pPr marL="0" indent="0">
              <a:buNone/>
              <a:defRPr sz="3496">
                <a:solidFill>
                  <a:schemeClr val="tx1"/>
                </a:solidFill>
              </a:defRPr>
            </a:lvl1pPr>
            <a:lvl2pPr marL="666049" indent="0">
              <a:buNone/>
              <a:defRPr sz="2914">
                <a:solidFill>
                  <a:schemeClr val="tx1">
                    <a:tint val="75000"/>
                  </a:schemeClr>
                </a:solidFill>
              </a:defRPr>
            </a:lvl2pPr>
            <a:lvl3pPr marL="1332098" indent="0">
              <a:buNone/>
              <a:defRPr sz="2622">
                <a:solidFill>
                  <a:schemeClr val="tx1">
                    <a:tint val="75000"/>
                  </a:schemeClr>
                </a:solidFill>
              </a:defRPr>
            </a:lvl3pPr>
            <a:lvl4pPr marL="1998147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4pPr>
            <a:lvl5pPr marL="2664196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5pPr>
            <a:lvl6pPr marL="3330245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6pPr>
            <a:lvl7pPr marL="3996294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7pPr>
            <a:lvl8pPr marL="4662343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8pPr>
            <a:lvl9pPr marL="5328392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4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5799" y="4993000"/>
            <a:ext cx="5661303" cy="119007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3611" y="4993000"/>
            <a:ext cx="5661303" cy="119007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969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998604"/>
            <a:ext cx="11489115" cy="362535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536" y="4597903"/>
            <a:ext cx="5635285" cy="2253361"/>
          </a:xfrm>
        </p:spPr>
        <p:txBody>
          <a:bodyPr anchor="b"/>
          <a:lstStyle>
            <a:lvl1pPr marL="0" indent="0">
              <a:buNone/>
              <a:defRPr sz="3496" b="1"/>
            </a:lvl1pPr>
            <a:lvl2pPr marL="666049" indent="0">
              <a:buNone/>
              <a:defRPr sz="2914" b="1"/>
            </a:lvl2pPr>
            <a:lvl3pPr marL="1332098" indent="0">
              <a:buNone/>
              <a:defRPr sz="2622" b="1"/>
            </a:lvl3pPr>
            <a:lvl4pPr marL="1998147" indent="0">
              <a:buNone/>
              <a:defRPr sz="2331" b="1"/>
            </a:lvl4pPr>
            <a:lvl5pPr marL="2664196" indent="0">
              <a:buNone/>
              <a:defRPr sz="2331" b="1"/>
            </a:lvl5pPr>
            <a:lvl6pPr marL="3330245" indent="0">
              <a:buNone/>
              <a:defRPr sz="2331" b="1"/>
            </a:lvl6pPr>
            <a:lvl7pPr marL="3996294" indent="0">
              <a:buNone/>
              <a:defRPr sz="2331" b="1"/>
            </a:lvl7pPr>
            <a:lvl8pPr marL="4662343" indent="0">
              <a:buNone/>
              <a:defRPr sz="2331" b="1"/>
            </a:lvl8pPr>
            <a:lvl9pPr marL="5328392" indent="0">
              <a:buNone/>
              <a:defRPr sz="233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536" y="6851264"/>
            <a:ext cx="5635285" cy="100771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43612" y="4597903"/>
            <a:ext cx="5663038" cy="2253361"/>
          </a:xfrm>
        </p:spPr>
        <p:txBody>
          <a:bodyPr anchor="b"/>
          <a:lstStyle>
            <a:lvl1pPr marL="0" indent="0">
              <a:buNone/>
              <a:defRPr sz="3496" b="1"/>
            </a:lvl1pPr>
            <a:lvl2pPr marL="666049" indent="0">
              <a:buNone/>
              <a:defRPr sz="2914" b="1"/>
            </a:lvl2pPr>
            <a:lvl3pPr marL="1332098" indent="0">
              <a:buNone/>
              <a:defRPr sz="2622" b="1"/>
            </a:lvl3pPr>
            <a:lvl4pPr marL="1998147" indent="0">
              <a:buNone/>
              <a:defRPr sz="2331" b="1"/>
            </a:lvl4pPr>
            <a:lvl5pPr marL="2664196" indent="0">
              <a:buNone/>
              <a:defRPr sz="2331" b="1"/>
            </a:lvl5pPr>
            <a:lvl6pPr marL="3330245" indent="0">
              <a:buNone/>
              <a:defRPr sz="2331" b="1"/>
            </a:lvl6pPr>
            <a:lvl7pPr marL="3996294" indent="0">
              <a:buNone/>
              <a:defRPr sz="2331" b="1"/>
            </a:lvl7pPr>
            <a:lvl8pPr marL="4662343" indent="0">
              <a:buNone/>
              <a:defRPr sz="2331" b="1"/>
            </a:lvl8pPr>
            <a:lvl9pPr marL="5328392" indent="0">
              <a:buNone/>
              <a:defRPr sz="233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43612" y="6851264"/>
            <a:ext cx="5663038" cy="100771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55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18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68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1250421"/>
            <a:ext cx="4296277" cy="4376473"/>
          </a:xfrm>
        </p:spPr>
        <p:txBody>
          <a:bodyPr anchor="b"/>
          <a:lstStyle>
            <a:lvl1pPr>
              <a:defRPr sz="466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038" y="2700566"/>
            <a:ext cx="6743611" cy="13329139"/>
          </a:xfrm>
        </p:spPr>
        <p:txBody>
          <a:bodyPr/>
          <a:lstStyle>
            <a:lvl1pPr>
              <a:defRPr sz="4662"/>
            </a:lvl1pPr>
            <a:lvl2pPr>
              <a:defRPr sz="4079"/>
            </a:lvl2pPr>
            <a:lvl3pPr>
              <a:defRPr sz="3496"/>
            </a:lvl3pPr>
            <a:lvl4pPr>
              <a:defRPr sz="2914"/>
            </a:lvl4pPr>
            <a:lvl5pPr>
              <a:defRPr sz="2914"/>
            </a:lvl5pPr>
            <a:lvl6pPr>
              <a:defRPr sz="2914"/>
            </a:lvl6pPr>
            <a:lvl7pPr>
              <a:defRPr sz="2914"/>
            </a:lvl7pPr>
            <a:lvl8pPr>
              <a:defRPr sz="2914"/>
            </a:lvl8pPr>
            <a:lvl9pPr>
              <a:defRPr sz="29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5626894"/>
            <a:ext cx="4296277" cy="10424517"/>
          </a:xfrm>
        </p:spPr>
        <p:txBody>
          <a:bodyPr/>
          <a:lstStyle>
            <a:lvl1pPr marL="0" indent="0">
              <a:buNone/>
              <a:defRPr sz="2331"/>
            </a:lvl1pPr>
            <a:lvl2pPr marL="666049" indent="0">
              <a:buNone/>
              <a:defRPr sz="2040"/>
            </a:lvl2pPr>
            <a:lvl3pPr marL="1332098" indent="0">
              <a:buNone/>
              <a:defRPr sz="1748"/>
            </a:lvl3pPr>
            <a:lvl4pPr marL="1998147" indent="0">
              <a:buNone/>
              <a:defRPr sz="1457"/>
            </a:lvl4pPr>
            <a:lvl5pPr marL="2664196" indent="0">
              <a:buNone/>
              <a:defRPr sz="1457"/>
            </a:lvl5pPr>
            <a:lvl6pPr marL="3330245" indent="0">
              <a:buNone/>
              <a:defRPr sz="1457"/>
            </a:lvl6pPr>
            <a:lvl7pPr marL="3996294" indent="0">
              <a:buNone/>
              <a:defRPr sz="1457"/>
            </a:lvl7pPr>
            <a:lvl8pPr marL="4662343" indent="0">
              <a:buNone/>
              <a:defRPr sz="1457"/>
            </a:lvl8pPr>
            <a:lvl9pPr marL="5328392" indent="0">
              <a:buNone/>
              <a:defRPr sz="14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64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1250421"/>
            <a:ext cx="4296277" cy="4376473"/>
          </a:xfrm>
        </p:spPr>
        <p:txBody>
          <a:bodyPr anchor="b"/>
          <a:lstStyle>
            <a:lvl1pPr>
              <a:defRPr sz="466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63038" y="2700566"/>
            <a:ext cx="6743611" cy="13329139"/>
          </a:xfrm>
        </p:spPr>
        <p:txBody>
          <a:bodyPr anchor="t"/>
          <a:lstStyle>
            <a:lvl1pPr marL="0" indent="0">
              <a:buNone/>
              <a:defRPr sz="4662"/>
            </a:lvl1pPr>
            <a:lvl2pPr marL="666049" indent="0">
              <a:buNone/>
              <a:defRPr sz="4079"/>
            </a:lvl2pPr>
            <a:lvl3pPr marL="1332098" indent="0">
              <a:buNone/>
              <a:defRPr sz="3496"/>
            </a:lvl3pPr>
            <a:lvl4pPr marL="1998147" indent="0">
              <a:buNone/>
              <a:defRPr sz="2914"/>
            </a:lvl4pPr>
            <a:lvl5pPr marL="2664196" indent="0">
              <a:buNone/>
              <a:defRPr sz="2914"/>
            </a:lvl5pPr>
            <a:lvl6pPr marL="3330245" indent="0">
              <a:buNone/>
              <a:defRPr sz="2914"/>
            </a:lvl6pPr>
            <a:lvl7pPr marL="3996294" indent="0">
              <a:buNone/>
              <a:defRPr sz="2914"/>
            </a:lvl7pPr>
            <a:lvl8pPr marL="4662343" indent="0">
              <a:buNone/>
              <a:defRPr sz="2914"/>
            </a:lvl8pPr>
            <a:lvl9pPr marL="5328392" indent="0">
              <a:buNone/>
              <a:defRPr sz="291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5626894"/>
            <a:ext cx="4296277" cy="10424517"/>
          </a:xfrm>
        </p:spPr>
        <p:txBody>
          <a:bodyPr/>
          <a:lstStyle>
            <a:lvl1pPr marL="0" indent="0">
              <a:buNone/>
              <a:defRPr sz="2331"/>
            </a:lvl1pPr>
            <a:lvl2pPr marL="666049" indent="0">
              <a:buNone/>
              <a:defRPr sz="2040"/>
            </a:lvl2pPr>
            <a:lvl3pPr marL="1332098" indent="0">
              <a:buNone/>
              <a:defRPr sz="1748"/>
            </a:lvl3pPr>
            <a:lvl4pPr marL="1998147" indent="0">
              <a:buNone/>
              <a:defRPr sz="1457"/>
            </a:lvl4pPr>
            <a:lvl5pPr marL="2664196" indent="0">
              <a:buNone/>
              <a:defRPr sz="1457"/>
            </a:lvl5pPr>
            <a:lvl6pPr marL="3330245" indent="0">
              <a:buNone/>
              <a:defRPr sz="1457"/>
            </a:lvl6pPr>
            <a:lvl7pPr marL="3996294" indent="0">
              <a:buNone/>
              <a:defRPr sz="1457"/>
            </a:lvl7pPr>
            <a:lvl8pPr marL="4662343" indent="0">
              <a:buNone/>
              <a:defRPr sz="1457"/>
            </a:lvl8pPr>
            <a:lvl9pPr marL="5328392" indent="0">
              <a:buNone/>
              <a:defRPr sz="14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53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5799" y="998604"/>
            <a:ext cx="11489115" cy="3625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799" y="4993000"/>
            <a:ext cx="11489115" cy="11900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5799" y="17384328"/>
            <a:ext cx="2997160" cy="99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2486" y="17384328"/>
            <a:ext cx="4495741" cy="99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07754" y="17384328"/>
            <a:ext cx="2997160" cy="99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78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332098" rtl="0" eaLnBrk="1" latinLnBrk="0" hangingPunct="1">
        <a:lnSpc>
          <a:spcPct val="90000"/>
        </a:lnSpc>
        <a:spcBef>
          <a:spcPct val="0"/>
        </a:spcBef>
        <a:buNone/>
        <a:defRPr kumimoji="1" sz="6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3024" indent="-333024" algn="l" defTabSz="1332098" rtl="0" eaLnBrk="1" latinLnBrk="0" hangingPunct="1">
        <a:lnSpc>
          <a:spcPct val="90000"/>
        </a:lnSpc>
        <a:spcBef>
          <a:spcPts val="1457"/>
        </a:spcBef>
        <a:buFont typeface="Arial" panose="020B0604020202020204" pitchFamily="34" charset="0"/>
        <a:buChar char="•"/>
        <a:defRPr kumimoji="1" sz="4079" kern="1200">
          <a:solidFill>
            <a:schemeClr val="tx1"/>
          </a:solidFill>
          <a:latin typeface="+mn-lt"/>
          <a:ea typeface="+mn-ea"/>
          <a:cs typeface="+mn-cs"/>
        </a:defRPr>
      </a:lvl1pPr>
      <a:lvl2pPr marL="999073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2pPr>
      <a:lvl3pPr marL="1665122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914" kern="1200">
          <a:solidFill>
            <a:schemeClr val="tx1"/>
          </a:solidFill>
          <a:latin typeface="+mn-lt"/>
          <a:ea typeface="+mn-ea"/>
          <a:cs typeface="+mn-cs"/>
        </a:defRPr>
      </a:lvl3pPr>
      <a:lvl4pPr marL="2331171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997220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663269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4329318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995367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661416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1pPr>
      <a:lvl2pPr marL="666049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2pPr>
      <a:lvl3pPr marL="1332098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3pPr>
      <a:lvl4pPr marL="1998147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664196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330245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3996294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662343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328392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B3タテ化粧断裁</dc:title>
  <dc:creator>イイチラシ</dc:creator>
  <cp:lastModifiedBy>小宮 菜津美</cp:lastModifiedBy>
  <cp:revision>19</cp:revision>
  <dcterms:created xsi:type="dcterms:W3CDTF">2019-10-04T02:06:44Z</dcterms:created>
  <dcterms:modified xsi:type="dcterms:W3CDTF">2024-06-11T09:49:58Z</dcterms:modified>
</cp:coreProperties>
</file>