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8" r:id="rId2"/>
  </p:sldIdLst>
  <p:sldSz cx="18756313" cy="13320713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8" userDrawn="1">
          <p15:clr>
            <a:srgbClr val="A4A3A4"/>
          </p15:clr>
        </p15:guide>
        <p15:guide id="2" pos="56" userDrawn="1">
          <p15:clr>
            <a:srgbClr val="A4A3A4"/>
          </p15:clr>
        </p15:guide>
        <p15:guide id="3" pos="147" userDrawn="1">
          <p15:clr>
            <a:srgbClr val="A4A3A4"/>
          </p15:clr>
        </p15:guide>
        <p15:guide id="4" pos="11668" userDrawn="1">
          <p15:clr>
            <a:srgbClr val="A4A3A4"/>
          </p15:clr>
        </p15:guide>
        <p15:guide id="5" pos="11736" userDrawn="1">
          <p15:clr>
            <a:srgbClr val="A4A3A4"/>
          </p15:clr>
        </p15:guide>
        <p15:guide id="6" orient="horz" pos="8255" userDrawn="1">
          <p15:clr>
            <a:srgbClr val="A4A3A4"/>
          </p15:clr>
        </p15:guide>
        <p15:guide id="7" orient="horz" pos="8323" userDrawn="1">
          <p15:clr>
            <a:srgbClr val="A4A3A4"/>
          </p15:clr>
        </p15:guide>
        <p15:guide id="8" orient="horz" pos="1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6" d="100"/>
          <a:sy n="56" d="100"/>
        </p:scale>
        <p:origin x="-1230" y="108"/>
      </p:cViewPr>
      <p:guideLst>
        <p:guide orient="horz" pos="68"/>
        <p:guide pos="56"/>
        <p:guide pos="147"/>
        <p:guide pos="11668"/>
        <p:guide pos="11736"/>
        <p:guide orient="horz" pos="8255"/>
        <p:guide orient="horz" pos="8323"/>
        <p:guide orient="horz" pos="1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iseprint.jp/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1819BE31-C489-4295-96E5-CD538C4453A6}"/>
              </a:ext>
            </a:extLst>
          </p:cNvPr>
          <p:cNvSpPr txBox="1"/>
          <p:nvPr userDrawn="1"/>
        </p:nvSpPr>
        <p:spPr>
          <a:xfrm>
            <a:off x="19441285" y="697669"/>
            <a:ext cx="12582254" cy="7162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870" dirty="0"/>
              <a:t>B3</a:t>
            </a:r>
            <a:r>
              <a:rPr kumimoji="1" lang="ja-JP" altLang="en-US" sz="4870" dirty="0"/>
              <a:t>サイズ　ヨコ（化粧断裁用）</a:t>
            </a:r>
            <a:endParaRPr kumimoji="1" lang="en-US" altLang="ja-JP" sz="4870" dirty="0"/>
          </a:p>
          <a:p>
            <a:endParaRPr kumimoji="1" lang="en-US" altLang="ja-JP" sz="3074" dirty="0"/>
          </a:p>
          <a:p>
            <a:r>
              <a:rPr kumimoji="1" lang="en-US" altLang="ja-JP" sz="2000" dirty="0"/>
              <a:t>【</a:t>
            </a:r>
            <a:r>
              <a:rPr kumimoji="1" lang="ja-JP" altLang="en-US" sz="2000" dirty="0"/>
              <a:t>デザイン作成上の注意事項</a:t>
            </a:r>
            <a:r>
              <a:rPr kumimoji="1" lang="en-US" altLang="ja-JP" sz="2000" dirty="0"/>
              <a:t>】</a:t>
            </a:r>
          </a:p>
          <a:p>
            <a:r>
              <a:rPr kumimoji="1" lang="ja-JP" altLang="en-US" sz="2000" dirty="0"/>
              <a:t>■</a:t>
            </a:r>
            <a:r>
              <a:rPr kumimoji="1" lang="ja-JP" altLang="en-US" sz="2000" dirty="0">
                <a:solidFill>
                  <a:schemeClr val="tx1"/>
                </a:solidFill>
              </a:rPr>
              <a:t>デザインはスライド全体を使って作成</a:t>
            </a:r>
            <a:r>
              <a:rPr kumimoji="1" lang="ja-JP" altLang="en-US" sz="2000" dirty="0"/>
              <a:t>してください。</a:t>
            </a:r>
            <a:endParaRPr kumimoji="1" lang="en-US" altLang="ja-JP" sz="2000" dirty="0"/>
          </a:p>
          <a:p>
            <a:r>
              <a:rPr kumimoji="1" lang="ja-JP" altLang="en-US" sz="2000" i="0" dirty="0"/>
              <a:t>■</a:t>
            </a:r>
            <a:r>
              <a:rPr kumimoji="1" lang="ja-JP" altLang="en-US" sz="2000" i="0" dirty="0">
                <a:solidFill>
                  <a:srgbClr val="00B0F0"/>
                </a:solidFill>
              </a:rPr>
              <a:t>外側（青色）のガイドラインの内側が仕上がりサイズ</a:t>
            </a:r>
            <a:r>
              <a:rPr kumimoji="1" lang="ja-JP" altLang="en-US" sz="2000" i="0" dirty="0"/>
              <a:t>です。</a:t>
            </a:r>
            <a:endParaRPr kumimoji="1" lang="en-US" altLang="ja-JP" sz="2000" i="0" dirty="0"/>
          </a:p>
          <a:p>
            <a:r>
              <a:rPr kumimoji="1" lang="ja-JP" altLang="en-US" sz="2000" i="0" dirty="0"/>
              <a:t>■</a:t>
            </a:r>
            <a:r>
              <a:rPr kumimoji="1" lang="ja-JP" altLang="en-US" sz="2000" i="0" dirty="0">
                <a:solidFill>
                  <a:srgbClr val="FF0000"/>
                </a:solidFill>
              </a:rPr>
              <a:t>内側（赤色）のガイドラインよりも内側に</a:t>
            </a:r>
            <a:endParaRPr kumimoji="1" lang="en-US" altLang="ja-JP" sz="2000" i="0" dirty="0">
              <a:solidFill>
                <a:srgbClr val="FF0000"/>
              </a:solidFill>
            </a:endParaRPr>
          </a:p>
          <a:p>
            <a:r>
              <a:rPr kumimoji="1" lang="ja-JP" altLang="en-US" sz="2000" i="0" dirty="0">
                <a:solidFill>
                  <a:srgbClr val="FF0000"/>
                </a:solidFill>
              </a:rPr>
              <a:t>  「切れると困る文字や絵柄」を配置</a:t>
            </a:r>
            <a:r>
              <a:rPr kumimoji="1" lang="ja-JP" altLang="en-US" sz="2000" i="0" dirty="0"/>
              <a:t>してください。</a:t>
            </a:r>
            <a:endParaRPr kumimoji="1" lang="en-US" altLang="ja-JP" sz="2000" i="0" dirty="0"/>
          </a:p>
          <a:p>
            <a:r>
              <a:rPr kumimoji="1" lang="ja-JP" altLang="en-US" sz="2000" i="0" dirty="0"/>
              <a:t>■両面印刷の場合はスライドを複製してください。</a:t>
            </a:r>
            <a:endParaRPr kumimoji="1" lang="en-US" altLang="ja-JP" sz="2000" i="0" dirty="0"/>
          </a:p>
          <a:p>
            <a:r>
              <a:rPr kumimoji="1" lang="ja-JP" altLang="en-US" sz="2000" dirty="0"/>
              <a:t>■</a:t>
            </a:r>
            <a:r>
              <a:rPr kumimoji="1" lang="ja-JP" altLang="en-US" sz="2000" b="1" i="1" u="sng" dirty="0"/>
              <a:t>このテンプレートは袋断裁では使用できません。</a:t>
            </a:r>
            <a:endParaRPr kumimoji="1" lang="en-US" altLang="ja-JP" sz="2000" i="0" dirty="0"/>
          </a:p>
          <a:p>
            <a:endParaRPr kumimoji="1" lang="en-US" altLang="ja-JP" sz="2000" dirty="0"/>
          </a:p>
          <a:p>
            <a:r>
              <a:rPr kumimoji="1" lang="en-US" altLang="ja-JP" sz="2000" dirty="0"/>
              <a:t>【</a:t>
            </a:r>
            <a:r>
              <a:rPr kumimoji="1" lang="ja-JP" altLang="en-US" sz="2000" dirty="0"/>
              <a:t>データ保存時の注意事項</a:t>
            </a:r>
            <a:r>
              <a:rPr kumimoji="1" lang="en-US" altLang="ja-JP" sz="2000" dirty="0"/>
              <a:t>】</a:t>
            </a:r>
          </a:p>
          <a:p>
            <a:r>
              <a:rPr kumimoji="1" lang="ja-JP" altLang="en-US" sz="2000" dirty="0"/>
              <a:t>左上のツールバーのファイルを選択</a:t>
            </a:r>
            <a:endParaRPr kumimoji="1" lang="en-US" altLang="ja-JP" sz="2000" dirty="0"/>
          </a:p>
          <a:p>
            <a:r>
              <a:rPr kumimoji="1" lang="ja-JP" altLang="en-US" sz="2000" dirty="0"/>
              <a:t>　→名前を付けて保存</a:t>
            </a:r>
            <a:endParaRPr kumimoji="1" lang="en-US" altLang="ja-JP" sz="2000" dirty="0"/>
          </a:p>
          <a:p>
            <a:r>
              <a:rPr kumimoji="1" lang="ja-JP" altLang="en-US" sz="2000" dirty="0"/>
              <a:t>　　→保存先の選択</a:t>
            </a:r>
            <a:endParaRPr kumimoji="1" lang="en-US" altLang="ja-JP" sz="2000" dirty="0"/>
          </a:p>
          <a:p>
            <a:r>
              <a:rPr kumimoji="1" lang="ja-JP" altLang="en-US" sz="2000" dirty="0"/>
              <a:t>　　　→ファイル名の入力</a:t>
            </a:r>
            <a:endParaRPr kumimoji="1" lang="en-US" altLang="ja-JP" sz="2000" dirty="0"/>
          </a:p>
          <a:p>
            <a:r>
              <a:rPr kumimoji="1" lang="ja-JP" altLang="en-US" sz="2000" dirty="0"/>
              <a:t>　　　　→</a:t>
            </a:r>
            <a:r>
              <a:rPr kumimoji="1" lang="ja-JP" altLang="en-US" sz="2000" dirty="0">
                <a:solidFill>
                  <a:schemeClr val="accent4">
                    <a:lumMod val="75000"/>
                  </a:schemeClr>
                </a:solidFill>
              </a:rPr>
              <a:t>ファイル名入力欄下の</a:t>
            </a:r>
            <a:endParaRPr kumimoji="1" lang="en-US" altLang="ja-JP" sz="20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2000" dirty="0">
                <a:solidFill>
                  <a:schemeClr val="accent4">
                    <a:lumMod val="75000"/>
                  </a:schemeClr>
                </a:solidFill>
              </a:rPr>
              <a:t>		</a:t>
            </a:r>
            <a:r>
              <a:rPr kumimoji="1" lang="ja-JP" altLang="en-US" sz="2000" dirty="0">
                <a:solidFill>
                  <a:schemeClr val="accent4">
                    <a:lumMod val="75000"/>
                  </a:schemeClr>
                </a:solidFill>
              </a:rPr>
              <a:t>　「</a:t>
            </a:r>
            <a:r>
              <a:rPr kumimoji="1" lang="en-US" altLang="ja-JP" sz="2000" dirty="0">
                <a:solidFill>
                  <a:schemeClr val="accent4">
                    <a:lumMod val="75000"/>
                  </a:schemeClr>
                </a:solidFill>
              </a:rPr>
              <a:t>PowerPoint</a:t>
            </a:r>
            <a:r>
              <a:rPr kumimoji="1" lang="ja-JP" altLang="en-US" sz="2000" dirty="0">
                <a:solidFill>
                  <a:schemeClr val="accent4">
                    <a:lumMod val="75000"/>
                  </a:schemeClr>
                </a:solidFill>
              </a:rPr>
              <a:t>プレゼンテーション</a:t>
            </a:r>
            <a:r>
              <a:rPr kumimoji="1" lang="en-US" altLang="ja-JP" sz="2000" dirty="0">
                <a:solidFill>
                  <a:schemeClr val="accent4">
                    <a:lumMod val="75000"/>
                  </a:schemeClr>
                </a:solidFill>
              </a:rPr>
              <a:t>(*.pptx)</a:t>
            </a:r>
            <a:r>
              <a:rPr kumimoji="1" lang="ja-JP" altLang="en-US" sz="2000" dirty="0">
                <a:solidFill>
                  <a:schemeClr val="accent4">
                    <a:lumMod val="75000"/>
                  </a:schemeClr>
                </a:solidFill>
              </a:rPr>
              <a:t>」を</a:t>
            </a:r>
            <a:endParaRPr kumimoji="1" lang="en-US" altLang="ja-JP" sz="20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2000" dirty="0">
                <a:solidFill>
                  <a:schemeClr val="accent4">
                    <a:lumMod val="75000"/>
                  </a:schemeClr>
                </a:solidFill>
              </a:rPr>
              <a:t>　　　　　「</a:t>
            </a:r>
            <a:r>
              <a:rPr kumimoji="1" lang="en-US" altLang="ja-JP" sz="2000" dirty="0">
                <a:solidFill>
                  <a:schemeClr val="accent4">
                    <a:lumMod val="75000"/>
                  </a:schemeClr>
                </a:solidFill>
              </a:rPr>
              <a:t>PDF(*.pdf)</a:t>
            </a:r>
            <a:r>
              <a:rPr kumimoji="1" lang="ja-JP" altLang="en-US" sz="2000" dirty="0">
                <a:solidFill>
                  <a:schemeClr val="accent4">
                    <a:lumMod val="75000"/>
                  </a:schemeClr>
                </a:solidFill>
              </a:rPr>
              <a:t>」に変更</a:t>
            </a:r>
            <a:endParaRPr kumimoji="1" lang="en-US" altLang="ja-JP" sz="20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2000" dirty="0">
                <a:solidFill>
                  <a:schemeClr val="accent4">
                    <a:lumMod val="75000"/>
                  </a:schemeClr>
                </a:solidFill>
              </a:rPr>
              <a:t>　　　　　</a:t>
            </a:r>
            <a:r>
              <a:rPr kumimoji="1" lang="en-US" altLang="ja-JP" sz="2000" dirty="0">
                <a:solidFill>
                  <a:schemeClr val="accent4">
                    <a:lumMod val="75000"/>
                  </a:schemeClr>
                </a:solidFill>
              </a:rPr>
              <a:t>※</a:t>
            </a:r>
            <a:r>
              <a:rPr kumimoji="1" lang="ja-JP" altLang="en-US" sz="2000" dirty="0">
                <a:solidFill>
                  <a:schemeClr val="accent4">
                    <a:lumMod val="75000"/>
                  </a:schemeClr>
                </a:solidFill>
              </a:rPr>
              <a:t>その他のオプション</a:t>
            </a:r>
            <a:r>
              <a:rPr kumimoji="1" lang="en-US" altLang="ja-JP" sz="2000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2000" dirty="0">
                <a:solidFill>
                  <a:schemeClr val="accent4">
                    <a:lumMod val="75000"/>
                  </a:schemeClr>
                </a:solidFill>
              </a:rPr>
              <a:t>ツール</a:t>
            </a:r>
            <a:r>
              <a:rPr kumimoji="1" lang="en-US" altLang="ja-JP" sz="2000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2000" dirty="0">
                <a:solidFill>
                  <a:schemeClr val="accent4">
                    <a:lumMod val="75000"/>
                  </a:schemeClr>
                </a:solidFill>
              </a:rPr>
              <a:t>画像の圧縮で</a:t>
            </a:r>
            <a:endParaRPr kumimoji="1" lang="en-US" altLang="ja-JP" sz="20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2000" dirty="0">
                <a:solidFill>
                  <a:schemeClr val="accent4">
                    <a:lumMod val="75000"/>
                  </a:schemeClr>
                </a:solidFill>
              </a:rPr>
              <a:t>			</a:t>
            </a:r>
            <a:r>
              <a:rPr kumimoji="1" lang="ja-JP" altLang="en-US" sz="2000" dirty="0">
                <a:solidFill>
                  <a:schemeClr val="accent4">
                    <a:lumMod val="75000"/>
                  </a:schemeClr>
                </a:solidFill>
              </a:rPr>
              <a:t>「高品質」に設定をお勧めします。</a:t>
            </a:r>
            <a:endParaRPr kumimoji="1" lang="en-US" altLang="ja-JP" sz="20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2000" dirty="0"/>
              <a:t>　　　　　→保存</a:t>
            </a:r>
            <a:endParaRPr kumimoji="1" lang="en-US" altLang="ja-JP" sz="2800" b="1" i="1" u="sng" dirty="0"/>
          </a:p>
        </p:txBody>
      </p: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D3C6203B-EBFD-4CD8-9EF0-A6F285579637}"/>
              </a:ext>
            </a:extLst>
          </p:cNvPr>
          <p:cNvCxnSpPr>
            <a:cxnSpLocks/>
          </p:cNvCxnSpPr>
          <p:nvPr userDrawn="1"/>
        </p:nvCxnSpPr>
        <p:spPr>
          <a:xfrm>
            <a:off x="18648000" y="-4002680"/>
            <a:ext cx="0" cy="3978185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98DE6FDC-7C31-435D-81FF-3BB1D591E168}"/>
              </a:ext>
            </a:extLst>
          </p:cNvPr>
          <p:cNvCxnSpPr>
            <a:cxnSpLocks/>
          </p:cNvCxnSpPr>
          <p:nvPr userDrawn="1"/>
        </p:nvCxnSpPr>
        <p:spPr>
          <a:xfrm>
            <a:off x="109258" y="-4009119"/>
            <a:ext cx="0" cy="3978185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33E1C501-52BB-4395-A0DD-985EE80A2A58}"/>
              </a:ext>
            </a:extLst>
          </p:cNvPr>
          <p:cNvCxnSpPr>
            <a:cxnSpLocks/>
          </p:cNvCxnSpPr>
          <p:nvPr userDrawn="1"/>
        </p:nvCxnSpPr>
        <p:spPr>
          <a:xfrm>
            <a:off x="109258" y="13320716"/>
            <a:ext cx="0" cy="3978185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AFE650C4-96D1-438C-AE08-F8CCBCA7242A}"/>
              </a:ext>
            </a:extLst>
          </p:cNvPr>
          <p:cNvCxnSpPr>
            <a:cxnSpLocks/>
          </p:cNvCxnSpPr>
          <p:nvPr userDrawn="1"/>
        </p:nvCxnSpPr>
        <p:spPr>
          <a:xfrm>
            <a:off x="18648000" y="13320716"/>
            <a:ext cx="0" cy="3978185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69372902-9680-438C-A45F-6BA9D7D0A791}"/>
              </a:ext>
            </a:extLst>
          </p:cNvPr>
          <p:cNvCxnSpPr>
            <a:cxnSpLocks/>
          </p:cNvCxnSpPr>
          <p:nvPr userDrawn="1"/>
        </p:nvCxnSpPr>
        <p:spPr>
          <a:xfrm>
            <a:off x="-7120143" y="108000"/>
            <a:ext cx="7070132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C0E6CBCD-E5A2-48A4-B5E0-45670B3E2F16}"/>
              </a:ext>
            </a:extLst>
          </p:cNvPr>
          <p:cNvCxnSpPr>
            <a:cxnSpLocks/>
          </p:cNvCxnSpPr>
          <p:nvPr userDrawn="1"/>
        </p:nvCxnSpPr>
        <p:spPr>
          <a:xfrm>
            <a:off x="18756313" y="13211708"/>
            <a:ext cx="7070132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391D8404-3B85-448A-B292-B51FF1E6AAA8}"/>
              </a:ext>
            </a:extLst>
          </p:cNvPr>
          <p:cNvCxnSpPr>
            <a:cxnSpLocks/>
          </p:cNvCxnSpPr>
          <p:nvPr userDrawn="1"/>
        </p:nvCxnSpPr>
        <p:spPr>
          <a:xfrm>
            <a:off x="-7080860" y="13211708"/>
            <a:ext cx="7070132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23331509-4379-48AE-8875-AB789497FE3E}"/>
              </a:ext>
            </a:extLst>
          </p:cNvPr>
          <p:cNvCxnSpPr>
            <a:cxnSpLocks/>
          </p:cNvCxnSpPr>
          <p:nvPr userDrawn="1"/>
        </p:nvCxnSpPr>
        <p:spPr>
          <a:xfrm>
            <a:off x="18756313" y="108000"/>
            <a:ext cx="7070132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640B5D07-22C2-4721-91AD-22ABFF9E340D}"/>
              </a:ext>
            </a:extLst>
          </p:cNvPr>
          <p:cNvCxnSpPr>
            <a:cxnSpLocks/>
          </p:cNvCxnSpPr>
          <p:nvPr userDrawn="1"/>
        </p:nvCxnSpPr>
        <p:spPr>
          <a:xfrm>
            <a:off x="-7120143" y="216000"/>
            <a:ext cx="707013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D6A83696-F5A8-49A5-A7E4-0AD148D0CE3F}"/>
              </a:ext>
            </a:extLst>
          </p:cNvPr>
          <p:cNvCxnSpPr>
            <a:cxnSpLocks/>
          </p:cNvCxnSpPr>
          <p:nvPr userDrawn="1"/>
        </p:nvCxnSpPr>
        <p:spPr>
          <a:xfrm>
            <a:off x="18756313" y="216000"/>
            <a:ext cx="707013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8E3798DA-7DCC-44E6-B3B2-7DD8FF3F68DE}"/>
              </a:ext>
            </a:extLst>
          </p:cNvPr>
          <p:cNvCxnSpPr>
            <a:cxnSpLocks/>
          </p:cNvCxnSpPr>
          <p:nvPr userDrawn="1"/>
        </p:nvCxnSpPr>
        <p:spPr>
          <a:xfrm>
            <a:off x="-7084954" y="13104000"/>
            <a:ext cx="707013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BFEDAB85-C766-406E-B44F-667C57693D97}"/>
              </a:ext>
            </a:extLst>
          </p:cNvPr>
          <p:cNvCxnSpPr>
            <a:cxnSpLocks/>
          </p:cNvCxnSpPr>
          <p:nvPr userDrawn="1"/>
        </p:nvCxnSpPr>
        <p:spPr>
          <a:xfrm>
            <a:off x="18756313" y="13104000"/>
            <a:ext cx="707013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C7A85260-B0E8-45C5-AB0E-872324A508E8}"/>
              </a:ext>
            </a:extLst>
          </p:cNvPr>
          <p:cNvCxnSpPr>
            <a:cxnSpLocks/>
          </p:cNvCxnSpPr>
          <p:nvPr userDrawn="1"/>
        </p:nvCxnSpPr>
        <p:spPr>
          <a:xfrm>
            <a:off x="216000" y="-4002680"/>
            <a:ext cx="0" cy="397818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00E846C1-ABA1-4262-BBF6-B1F299633198}"/>
              </a:ext>
            </a:extLst>
          </p:cNvPr>
          <p:cNvCxnSpPr>
            <a:cxnSpLocks/>
          </p:cNvCxnSpPr>
          <p:nvPr userDrawn="1"/>
        </p:nvCxnSpPr>
        <p:spPr>
          <a:xfrm>
            <a:off x="18540000" y="-4002680"/>
            <a:ext cx="0" cy="397818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B7E09712-532D-4C2E-8819-30FC9A6B7B9F}"/>
              </a:ext>
            </a:extLst>
          </p:cNvPr>
          <p:cNvCxnSpPr>
            <a:cxnSpLocks/>
          </p:cNvCxnSpPr>
          <p:nvPr userDrawn="1"/>
        </p:nvCxnSpPr>
        <p:spPr>
          <a:xfrm>
            <a:off x="18540000" y="13320716"/>
            <a:ext cx="0" cy="397818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1260C723-6720-4810-B64F-5435BFD12556}"/>
              </a:ext>
            </a:extLst>
          </p:cNvPr>
          <p:cNvCxnSpPr>
            <a:cxnSpLocks/>
          </p:cNvCxnSpPr>
          <p:nvPr userDrawn="1"/>
        </p:nvCxnSpPr>
        <p:spPr>
          <a:xfrm>
            <a:off x="216000" y="13320716"/>
            <a:ext cx="0" cy="397818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31CF93E-D1A3-5C16-B1C4-BEAFBE19668B}"/>
              </a:ext>
            </a:extLst>
          </p:cNvPr>
          <p:cNvGrpSpPr/>
          <p:nvPr userDrawn="1"/>
        </p:nvGrpSpPr>
        <p:grpSpPr>
          <a:xfrm>
            <a:off x="18987477" y="9482021"/>
            <a:ext cx="5500461" cy="3141023"/>
            <a:chOff x="4734501" y="2421252"/>
            <a:chExt cx="9219048" cy="5728538"/>
          </a:xfrm>
        </p:grpSpPr>
        <p:pic>
          <p:nvPicPr>
            <p:cNvPr id="3" name="図 2" descr="挿絵 が含まれている画像&#10;&#10;自動的に生成された説明">
              <a:extLst>
                <a:ext uri="{FF2B5EF4-FFF2-40B4-BE49-F238E27FC236}">
                  <a16:creationId xmlns:a16="http://schemas.microsoft.com/office/drawing/2014/main" id="{DB836D34-14B4-048A-D1BF-03B62C945A8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34501" y="2421252"/>
              <a:ext cx="9219048" cy="3876190"/>
            </a:xfrm>
            <a:prstGeom prst="rect">
              <a:avLst/>
            </a:prstGeom>
          </p:spPr>
        </p:pic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F98DD07E-18E5-64FA-CBFF-DDE834058110}"/>
                </a:ext>
              </a:extLst>
            </p:cNvPr>
            <p:cNvSpPr txBox="1"/>
            <p:nvPr userDrawn="1"/>
          </p:nvSpPr>
          <p:spPr>
            <a:xfrm>
              <a:off x="5421154" y="6297443"/>
              <a:ext cx="7845741" cy="18523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/>
                <a:t>FD</a:t>
              </a:r>
              <a:r>
                <a:rPr kumimoji="1" lang="ja-JP" altLang="en-US" sz="2000" dirty="0"/>
                <a:t>：</a:t>
              </a:r>
              <a:r>
                <a:rPr kumimoji="1" lang="en-US" altLang="ja-JP" sz="2000" dirty="0"/>
                <a:t>0120-700-679</a:t>
              </a:r>
            </a:p>
            <a:p>
              <a:r>
                <a:rPr kumimoji="1" lang="ja-JP" altLang="en-US" sz="2000" dirty="0"/>
                <a:t>受付時間／</a:t>
              </a:r>
              <a:r>
                <a:rPr kumimoji="1" lang="en-US" altLang="ja-JP" sz="2000" dirty="0"/>
                <a:t>9:00</a:t>
              </a:r>
              <a:r>
                <a:rPr kumimoji="1" lang="ja-JP" altLang="en-US" sz="2000" dirty="0"/>
                <a:t>～</a:t>
              </a:r>
              <a:r>
                <a:rPr kumimoji="1" lang="en-US" altLang="ja-JP" sz="2000" dirty="0"/>
                <a:t>18:00</a:t>
              </a:r>
              <a:r>
                <a:rPr kumimoji="1" lang="ja-JP" altLang="en-US" sz="2000" dirty="0"/>
                <a:t>  定休日／土日祝</a:t>
              </a:r>
              <a:endParaRPr kumimoji="1" lang="en-US" altLang="ja-JP" sz="2000" dirty="0"/>
            </a:p>
            <a:p>
              <a:r>
                <a:rPr kumimoji="1" lang="en-US" altLang="ja-JP" sz="2000" u="sng" dirty="0">
                  <a:solidFill>
                    <a:schemeClr val="accent5">
                      <a:lumMod val="75000"/>
                    </a:schemeClr>
                  </a:solidFill>
                  <a:hlinkClick r:id="rId3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https://www.riseprint.jp/</a:t>
              </a:r>
              <a:endParaRPr kumimoji="1" lang="ja-JP" altLang="en-US" sz="2000" u="sng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73497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12012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422488" y="709204"/>
            <a:ext cx="4044330" cy="11288689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89498" y="709204"/>
            <a:ext cx="11898536" cy="1128868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514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08467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9729" y="3320931"/>
            <a:ext cx="16177320" cy="5541046"/>
          </a:xfrm>
        </p:spPr>
        <p:txBody>
          <a:bodyPr anchor="b"/>
          <a:lstStyle>
            <a:lvl1pPr>
              <a:defRPr sz="1165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9729" y="8914398"/>
            <a:ext cx="16177320" cy="2913905"/>
          </a:xfrm>
        </p:spPr>
        <p:txBody>
          <a:bodyPr/>
          <a:lstStyle>
            <a:lvl1pPr marL="0" indent="0">
              <a:buNone/>
              <a:defRPr sz="4662">
                <a:solidFill>
                  <a:schemeClr val="tx1"/>
                </a:solidFill>
              </a:defRPr>
            </a:lvl1pPr>
            <a:lvl2pPr marL="888065" indent="0">
              <a:buNone/>
              <a:defRPr sz="3885">
                <a:solidFill>
                  <a:schemeClr val="tx1">
                    <a:tint val="75000"/>
                  </a:schemeClr>
                </a:solidFill>
              </a:defRPr>
            </a:lvl2pPr>
            <a:lvl3pPr marL="1776131" indent="0">
              <a:buNone/>
              <a:defRPr sz="3496">
                <a:solidFill>
                  <a:schemeClr val="tx1">
                    <a:tint val="75000"/>
                  </a:schemeClr>
                </a:solidFill>
              </a:defRPr>
            </a:lvl3pPr>
            <a:lvl4pPr marL="2664196" indent="0">
              <a:buNone/>
              <a:defRPr sz="3108">
                <a:solidFill>
                  <a:schemeClr val="tx1">
                    <a:tint val="75000"/>
                  </a:schemeClr>
                </a:solidFill>
              </a:defRPr>
            </a:lvl4pPr>
            <a:lvl5pPr marL="3552261" indent="0">
              <a:buNone/>
              <a:defRPr sz="3108">
                <a:solidFill>
                  <a:schemeClr val="tx1">
                    <a:tint val="75000"/>
                  </a:schemeClr>
                </a:solidFill>
              </a:defRPr>
            </a:lvl5pPr>
            <a:lvl6pPr marL="4440326" indent="0">
              <a:buNone/>
              <a:defRPr sz="3108">
                <a:solidFill>
                  <a:schemeClr val="tx1">
                    <a:tint val="75000"/>
                  </a:schemeClr>
                </a:solidFill>
              </a:defRPr>
            </a:lvl6pPr>
            <a:lvl7pPr marL="5328392" indent="0">
              <a:buNone/>
              <a:defRPr sz="3108">
                <a:solidFill>
                  <a:schemeClr val="tx1">
                    <a:tint val="75000"/>
                  </a:schemeClr>
                </a:solidFill>
              </a:defRPr>
            </a:lvl7pPr>
            <a:lvl8pPr marL="6216457" indent="0">
              <a:buNone/>
              <a:defRPr sz="3108">
                <a:solidFill>
                  <a:schemeClr val="tx1">
                    <a:tint val="75000"/>
                  </a:schemeClr>
                </a:solidFill>
              </a:defRPr>
            </a:lvl8pPr>
            <a:lvl9pPr marL="7104522" indent="0">
              <a:buNone/>
              <a:defRPr sz="310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12581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89497" y="3546023"/>
            <a:ext cx="7971433" cy="845187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95383" y="3546023"/>
            <a:ext cx="7971433" cy="845187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7909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1939" y="709208"/>
            <a:ext cx="16177320" cy="257472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1942" y="3265426"/>
            <a:ext cx="7934798" cy="1600335"/>
          </a:xfrm>
        </p:spPr>
        <p:txBody>
          <a:bodyPr anchor="b"/>
          <a:lstStyle>
            <a:lvl1pPr marL="0" indent="0">
              <a:buNone/>
              <a:defRPr sz="4662" b="1"/>
            </a:lvl1pPr>
            <a:lvl2pPr marL="888065" indent="0">
              <a:buNone/>
              <a:defRPr sz="3885" b="1"/>
            </a:lvl2pPr>
            <a:lvl3pPr marL="1776131" indent="0">
              <a:buNone/>
              <a:defRPr sz="3496" b="1"/>
            </a:lvl3pPr>
            <a:lvl4pPr marL="2664196" indent="0">
              <a:buNone/>
              <a:defRPr sz="3108" b="1"/>
            </a:lvl4pPr>
            <a:lvl5pPr marL="3552261" indent="0">
              <a:buNone/>
              <a:defRPr sz="3108" b="1"/>
            </a:lvl5pPr>
            <a:lvl6pPr marL="4440326" indent="0">
              <a:buNone/>
              <a:defRPr sz="3108" b="1"/>
            </a:lvl6pPr>
            <a:lvl7pPr marL="5328392" indent="0">
              <a:buNone/>
              <a:defRPr sz="3108" b="1"/>
            </a:lvl7pPr>
            <a:lvl8pPr marL="6216457" indent="0">
              <a:buNone/>
              <a:defRPr sz="3108" b="1"/>
            </a:lvl8pPr>
            <a:lvl9pPr marL="7104522" indent="0">
              <a:buNone/>
              <a:defRPr sz="3108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1942" y="4865760"/>
            <a:ext cx="7934798" cy="715680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495384" y="3265426"/>
            <a:ext cx="7973876" cy="1600335"/>
          </a:xfrm>
        </p:spPr>
        <p:txBody>
          <a:bodyPr anchor="b"/>
          <a:lstStyle>
            <a:lvl1pPr marL="0" indent="0">
              <a:buNone/>
              <a:defRPr sz="4662" b="1"/>
            </a:lvl1pPr>
            <a:lvl2pPr marL="888065" indent="0">
              <a:buNone/>
              <a:defRPr sz="3885" b="1"/>
            </a:lvl2pPr>
            <a:lvl3pPr marL="1776131" indent="0">
              <a:buNone/>
              <a:defRPr sz="3496" b="1"/>
            </a:lvl3pPr>
            <a:lvl4pPr marL="2664196" indent="0">
              <a:buNone/>
              <a:defRPr sz="3108" b="1"/>
            </a:lvl4pPr>
            <a:lvl5pPr marL="3552261" indent="0">
              <a:buNone/>
              <a:defRPr sz="3108" b="1"/>
            </a:lvl5pPr>
            <a:lvl6pPr marL="4440326" indent="0">
              <a:buNone/>
              <a:defRPr sz="3108" b="1"/>
            </a:lvl6pPr>
            <a:lvl7pPr marL="5328392" indent="0">
              <a:buNone/>
              <a:defRPr sz="3108" b="1"/>
            </a:lvl7pPr>
            <a:lvl8pPr marL="6216457" indent="0">
              <a:buNone/>
              <a:defRPr sz="3108" b="1"/>
            </a:lvl8pPr>
            <a:lvl9pPr marL="7104522" indent="0">
              <a:buNone/>
              <a:defRPr sz="3108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495384" y="4865760"/>
            <a:ext cx="7973876" cy="715680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1186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1783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7514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1940" y="888048"/>
            <a:ext cx="6049399" cy="3108166"/>
          </a:xfrm>
        </p:spPr>
        <p:txBody>
          <a:bodyPr anchor="b"/>
          <a:lstStyle>
            <a:lvl1pPr>
              <a:defRPr sz="621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73876" y="1917939"/>
            <a:ext cx="9495383" cy="9466340"/>
          </a:xfrm>
        </p:spPr>
        <p:txBody>
          <a:bodyPr/>
          <a:lstStyle>
            <a:lvl1pPr>
              <a:defRPr sz="6216"/>
            </a:lvl1pPr>
            <a:lvl2pPr>
              <a:defRPr sz="5439"/>
            </a:lvl2pPr>
            <a:lvl3pPr>
              <a:defRPr sz="4662"/>
            </a:lvl3pPr>
            <a:lvl4pPr>
              <a:defRPr sz="3885"/>
            </a:lvl4pPr>
            <a:lvl5pPr>
              <a:defRPr sz="3885"/>
            </a:lvl5pPr>
            <a:lvl6pPr>
              <a:defRPr sz="3885"/>
            </a:lvl6pPr>
            <a:lvl7pPr>
              <a:defRPr sz="3885"/>
            </a:lvl7pPr>
            <a:lvl8pPr>
              <a:defRPr sz="3885"/>
            </a:lvl8pPr>
            <a:lvl9pPr>
              <a:defRPr sz="3885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1940" y="3996214"/>
            <a:ext cx="6049399" cy="7403481"/>
          </a:xfrm>
        </p:spPr>
        <p:txBody>
          <a:bodyPr/>
          <a:lstStyle>
            <a:lvl1pPr marL="0" indent="0">
              <a:buNone/>
              <a:defRPr sz="3108"/>
            </a:lvl1pPr>
            <a:lvl2pPr marL="888065" indent="0">
              <a:buNone/>
              <a:defRPr sz="2719"/>
            </a:lvl2pPr>
            <a:lvl3pPr marL="1776131" indent="0">
              <a:buNone/>
              <a:defRPr sz="2331"/>
            </a:lvl3pPr>
            <a:lvl4pPr marL="2664196" indent="0">
              <a:buNone/>
              <a:defRPr sz="1942"/>
            </a:lvl4pPr>
            <a:lvl5pPr marL="3552261" indent="0">
              <a:buNone/>
              <a:defRPr sz="1942"/>
            </a:lvl5pPr>
            <a:lvl6pPr marL="4440326" indent="0">
              <a:buNone/>
              <a:defRPr sz="1942"/>
            </a:lvl6pPr>
            <a:lvl7pPr marL="5328392" indent="0">
              <a:buNone/>
              <a:defRPr sz="1942"/>
            </a:lvl7pPr>
            <a:lvl8pPr marL="6216457" indent="0">
              <a:buNone/>
              <a:defRPr sz="1942"/>
            </a:lvl8pPr>
            <a:lvl9pPr marL="7104522" indent="0">
              <a:buNone/>
              <a:defRPr sz="194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75825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1940" y="888048"/>
            <a:ext cx="6049399" cy="3108166"/>
          </a:xfrm>
        </p:spPr>
        <p:txBody>
          <a:bodyPr anchor="b"/>
          <a:lstStyle>
            <a:lvl1pPr>
              <a:defRPr sz="621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973876" y="1917939"/>
            <a:ext cx="9495383" cy="9466340"/>
          </a:xfrm>
        </p:spPr>
        <p:txBody>
          <a:bodyPr anchor="t"/>
          <a:lstStyle>
            <a:lvl1pPr marL="0" indent="0">
              <a:buNone/>
              <a:defRPr sz="6216"/>
            </a:lvl1pPr>
            <a:lvl2pPr marL="888065" indent="0">
              <a:buNone/>
              <a:defRPr sz="5439"/>
            </a:lvl2pPr>
            <a:lvl3pPr marL="1776131" indent="0">
              <a:buNone/>
              <a:defRPr sz="4662"/>
            </a:lvl3pPr>
            <a:lvl4pPr marL="2664196" indent="0">
              <a:buNone/>
              <a:defRPr sz="3885"/>
            </a:lvl4pPr>
            <a:lvl5pPr marL="3552261" indent="0">
              <a:buNone/>
              <a:defRPr sz="3885"/>
            </a:lvl5pPr>
            <a:lvl6pPr marL="4440326" indent="0">
              <a:buNone/>
              <a:defRPr sz="3885"/>
            </a:lvl6pPr>
            <a:lvl7pPr marL="5328392" indent="0">
              <a:buNone/>
              <a:defRPr sz="3885"/>
            </a:lvl7pPr>
            <a:lvl8pPr marL="6216457" indent="0">
              <a:buNone/>
              <a:defRPr sz="3885"/>
            </a:lvl8pPr>
            <a:lvl9pPr marL="7104522" indent="0">
              <a:buNone/>
              <a:defRPr sz="3885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1940" y="3996214"/>
            <a:ext cx="6049399" cy="7403481"/>
          </a:xfrm>
        </p:spPr>
        <p:txBody>
          <a:bodyPr/>
          <a:lstStyle>
            <a:lvl1pPr marL="0" indent="0">
              <a:buNone/>
              <a:defRPr sz="3108"/>
            </a:lvl1pPr>
            <a:lvl2pPr marL="888065" indent="0">
              <a:buNone/>
              <a:defRPr sz="2719"/>
            </a:lvl2pPr>
            <a:lvl3pPr marL="1776131" indent="0">
              <a:buNone/>
              <a:defRPr sz="2331"/>
            </a:lvl3pPr>
            <a:lvl4pPr marL="2664196" indent="0">
              <a:buNone/>
              <a:defRPr sz="1942"/>
            </a:lvl4pPr>
            <a:lvl5pPr marL="3552261" indent="0">
              <a:buNone/>
              <a:defRPr sz="1942"/>
            </a:lvl5pPr>
            <a:lvl6pPr marL="4440326" indent="0">
              <a:buNone/>
              <a:defRPr sz="1942"/>
            </a:lvl6pPr>
            <a:lvl7pPr marL="5328392" indent="0">
              <a:buNone/>
              <a:defRPr sz="1942"/>
            </a:lvl7pPr>
            <a:lvl8pPr marL="6216457" indent="0">
              <a:buNone/>
              <a:defRPr sz="1942"/>
            </a:lvl8pPr>
            <a:lvl9pPr marL="7104522" indent="0">
              <a:buNone/>
              <a:defRPr sz="194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721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89497" y="709208"/>
            <a:ext cx="16177320" cy="25747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9497" y="3546023"/>
            <a:ext cx="16177320" cy="84518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89497" y="12346330"/>
            <a:ext cx="4220170" cy="7092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3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213029" y="12346330"/>
            <a:ext cx="6330256" cy="7092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3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246646" y="12346330"/>
            <a:ext cx="4220170" cy="7092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3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9825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1776131" rtl="0" eaLnBrk="1" latinLnBrk="0" hangingPunct="1">
        <a:lnSpc>
          <a:spcPct val="90000"/>
        </a:lnSpc>
        <a:spcBef>
          <a:spcPct val="0"/>
        </a:spcBef>
        <a:buNone/>
        <a:defRPr kumimoji="1" sz="854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44033" indent="-444033" algn="l" defTabSz="1776131" rtl="0" eaLnBrk="1" latinLnBrk="0" hangingPunct="1">
        <a:lnSpc>
          <a:spcPct val="90000"/>
        </a:lnSpc>
        <a:spcBef>
          <a:spcPts val="1942"/>
        </a:spcBef>
        <a:buFont typeface="Arial" panose="020B0604020202020204" pitchFamily="34" charset="0"/>
        <a:buChar char="•"/>
        <a:defRPr kumimoji="1" sz="5439" kern="1200">
          <a:solidFill>
            <a:schemeClr val="tx1"/>
          </a:solidFill>
          <a:latin typeface="+mn-lt"/>
          <a:ea typeface="+mn-ea"/>
          <a:cs typeface="+mn-cs"/>
        </a:defRPr>
      </a:lvl1pPr>
      <a:lvl2pPr marL="1332098" indent="-444033" algn="l" defTabSz="1776131" rtl="0" eaLnBrk="1" latinLnBrk="0" hangingPunct="1">
        <a:lnSpc>
          <a:spcPct val="90000"/>
        </a:lnSpc>
        <a:spcBef>
          <a:spcPts val="971"/>
        </a:spcBef>
        <a:buFont typeface="Arial" panose="020B0604020202020204" pitchFamily="34" charset="0"/>
        <a:buChar char="•"/>
        <a:defRPr kumimoji="1" sz="4662" kern="1200">
          <a:solidFill>
            <a:schemeClr val="tx1"/>
          </a:solidFill>
          <a:latin typeface="+mn-lt"/>
          <a:ea typeface="+mn-ea"/>
          <a:cs typeface="+mn-cs"/>
        </a:defRPr>
      </a:lvl2pPr>
      <a:lvl3pPr marL="2220163" indent="-444033" algn="l" defTabSz="1776131" rtl="0" eaLnBrk="1" latinLnBrk="0" hangingPunct="1">
        <a:lnSpc>
          <a:spcPct val="90000"/>
        </a:lnSpc>
        <a:spcBef>
          <a:spcPts val="971"/>
        </a:spcBef>
        <a:buFont typeface="Arial" panose="020B0604020202020204" pitchFamily="34" charset="0"/>
        <a:buChar char="•"/>
        <a:defRPr kumimoji="1" sz="3885" kern="1200">
          <a:solidFill>
            <a:schemeClr val="tx1"/>
          </a:solidFill>
          <a:latin typeface="+mn-lt"/>
          <a:ea typeface="+mn-ea"/>
          <a:cs typeface="+mn-cs"/>
        </a:defRPr>
      </a:lvl3pPr>
      <a:lvl4pPr marL="3108228" indent="-444033" algn="l" defTabSz="1776131" rtl="0" eaLnBrk="1" latinLnBrk="0" hangingPunct="1">
        <a:lnSpc>
          <a:spcPct val="90000"/>
        </a:lnSpc>
        <a:spcBef>
          <a:spcPts val="971"/>
        </a:spcBef>
        <a:buFont typeface="Arial" panose="020B0604020202020204" pitchFamily="34" charset="0"/>
        <a:buChar char="•"/>
        <a:defRPr kumimoji="1" sz="3496" kern="1200">
          <a:solidFill>
            <a:schemeClr val="tx1"/>
          </a:solidFill>
          <a:latin typeface="+mn-lt"/>
          <a:ea typeface="+mn-ea"/>
          <a:cs typeface="+mn-cs"/>
        </a:defRPr>
      </a:lvl4pPr>
      <a:lvl5pPr marL="3996294" indent="-444033" algn="l" defTabSz="1776131" rtl="0" eaLnBrk="1" latinLnBrk="0" hangingPunct="1">
        <a:lnSpc>
          <a:spcPct val="90000"/>
        </a:lnSpc>
        <a:spcBef>
          <a:spcPts val="971"/>
        </a:spcBef>
        <a:buFont typeface="Arial" panose="020B0604020202020204" pitchFamily="34" charset="0"/>
        <a:buChar char="•"/>
        <a:defRPr kumimoji="1" sz="3496" kern="1200">
          <a:solidFill>
            <a:schemeClr val="tx1"/>
          </a:solidFill>
          <a:latin typeface="+mn-lt"/>
          <a:ea typeface="+mn-ea"/>
          <a:cs typeface="+mn-cs"/>
        </a:defRPr>
      </a:lvl5pPr>
      <a:lvl6pPr marL="4884359" indent="-444033" algn="l" defTabSz="1776131" rtl="0" eaLnBrk="1" latinLnBrk="0" hangingPunct="1">
        <a:lnSpc>
          <a:spcPct val="90000"/>
        </a:lnSpc>
        <a:spcBef>
          <a:spcPts val="971"/>
        </a:spcBef>
        <a:buFont typeface="Arial" panose="020B0604020202020204" pitchFamily="34" charset="0"/>
        <a:buChar char="•"/>
        <a:defRPr kumimoji="1" sz="3496" kern="1200">
          <a:solidFill>
            <a:schemeClr val="tx1"/>
          </a:solidFill>
          <a:latin typeface="+mn-lt"/>
          <a:ea typeface="+mn-ea"/>
          <a:cs typeface="+mn-cs"/>
        </a:defRPr>
      </a:lvl6pPr>
      <a:lvl7pPr marL="5772424" indent="-444033" algn="l" defTabSz="1776131" rtl="0" eaLnBrk="1" latinLnBrk="0" hangingPunct="1">
        <a:lnSpc>
          <a:spcPct val="90000"/>
        </a:lnSpc>
        <a:spcBef>
          <a:spcPts val="971"/>
        </a:spcBef>
        <a:buFont typeface="Arial" panose="020B0604020202020204" pitchFamily="34" charset="0"/>
        <a:buChar char="•"/>
        <a:defRPr kumimoji="1" sz="3496" kern="1200">
          <a:solidFill>
            <a:schemeClr val="tx1"/>
          </a:solidFill>
          <a:latin typeface="+mn-lt"/>
          <a:ea typeface="+mn-ea"/>
          <a:cs typeface="+mn-cs"/>
        </a:defRPr>
      </a:lvl7pPr>
      <a:lvl8pPr marL="6660490" indent="-444033" algn="l" defTabSz="1776131" rtl="0" eaLnBrk="1" latinLnBrk="0" hangingPunct="1">
        <a:lnSpc>
          <a:spcPct val="90000"/>
        </a:lnSpc>
        <a:spcBef>
          <a:spcPts val="971"/>
        </a:spcBef>
        <a:buFont typeface="Arial" panose="020B0604020202020204" pitchFamily="34" charset="0"/>
        <a:buChar char="•"/>
        <a:defRPr kumimoji="1" sz="3496" kern="1200">
          <a:solidFill>
            <a:schemeClr val="tx1"/>
          </a:solidFill>
          <a:latin typeface="+mn-lt"/>
          <a:ea typeface="+mn-ea"/>
          <a:cs typeface="+mn-cs"/>
        </a:defRPr>
      </a:lvl8pPr>
      <a:lvl9pPr marL="7548555" indent="-444033" algn="l" defTabSz="1776131" rtl="0" eaLnBrk="1" latinLnBrk="0" hangingPunct="1">
        <a:lnSpc>
          <a:spcPct val="90000"/>
        </a:lnSpc>
        <a:spcBef>
          <a:spcPts val="971"/>
        </a:spcBef>
        <a:buFont typeface="Arial" panose="020B0604020202020204" pitchFamily="34" charset="0"/>
        <a:buChar char="•"/>
        <a:defRPr kumimoji="1" sz="34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776131" rtl="0" eaLnBrk="1" latinLnBrk="0" hangingPunct="1">
        <a:defRPr kumimoji="1" sz="3496" kern="1200">
          <a:solidFill>
            <a:schemeClr val="tx1"/>
          </a:solidFill>
          <a:latin typeface="+mn-lt"/>
          <a:ea typeface="+mn-ea"/>
          <a:cs typeface="+mn-cs"/>
        </a:defRPr>
      </a:lvl1pPr>
      <a:lvl2pPr marL="888065" algn="l" defTabSz="1776131" rtl="0" eaLnBrk="1" latinLnBrk="0" hangingPunct="1">
        <a:defRPr kumimoji="1" sz="3496" kern="1200">
          <a:solidFill>
            <a:schemeClr val="tx1"/>
          </a:solidFill>
          <a:latin typeface="+mn-lt"/>
          <a:ea typeface="+mn-ea"/>
          <a:cs typeface="+mn-cs"/>
        </a:defRPr>
      </a:lvl2pPr>
      <a:lvl3pPr marL="1776131" algn="l" defTabSz="1776131" rtl="0" eaLnBrk="1" latinLnBrk="0" hangingPunct="1">
        <a:defRPr kumimoji="1" sz="3496" kern="1200">
          <a:solidFill>
            <a:schemeClr val="tx1"/>
          </a:solidFill>
          <a:latin typeface="+mn-lt"/>
          <a:ea typeface="+mn-ea"/>
          <a:cs typeface="+mn-cs"/>
        </a:defRPr>
      </a:lvl3pPr>
      <a:lvl4pPr marL="2664196" algn="l" defTabSz="1776131" rtl="0" eaLnBrk="1" latinLnBrk="0" hangingPunct="1">
        <a:defRPr kumimoji="1" sz="3496" kern="1200">
          <a:solidFill>
            <a:schemeClr val="tx1"/>
          </a:solidFill>
          <a:latin typeface="+mn-lt"/>
          <a:ea typeface="+mn-ea"/>
          <a:cs typeface="+mn-cs"/>
        </a:defRPr>
      </a:lvl4pPr>
      <a:lvl5pPr marL="3552261" algn="l" defTabSz="1776131" rtl="0" eaLnBrk="1" latinLnBrk="0" hangingPunct="1">
        <a:defRPr kumimoji="1" sz="3496" kern="1200">
          <a:solidFill>
            <a:schemeClr val="tx1"/>
          </a:solidFill>
          <a:latin typeface="+mn-lt"/>
          <a:ea typeface="+mn-ea"/>
          <a:cs typeface="+mn-cs"/>
        </a:defRPr>
      </a:lvl5pPr>
      <a:lvl6pPr marL="4440326" algn="l" defTabSz="1776131" rtl="0" eaLnBrk="1" latinLnBrk="0" hangingPunct="1">
        <a:defRPr kumimoji="1" sz="3496" kern="1200">
          <a:solidFill>
            <a:schemeClr val="tx1"/>
          </a:solidFill>
          <a:latin typeface="+mn-lt"/>
          <a:ea typeface="+mn-ea"/>
          <a:cs typeface="+mn-cs"/>
        </a:defRPr>
      </a:lvl6pPr>
      <a:lvl7pPr marL="5328392" algn="l" defTabSz="1776131" rtl="0" eaLnBrk="1" latinLnBrk="0" hangingPunct="1">
        <a:defRPr kumimoji="1" sz="3496" kern="1200">
          <a:solidFill>
            <a:schemeClr val="tx1"/>
          </a:solidFill>
          <a:latin typeface="+mn-lt"/>
          <a:ea typeface="+mn-ea"/>
          <a:cs typeface="+mn-cs"/>
        </a:defRPr>
      </a:lvl7pPr>
      <a:lvl8pPr marL="6216457" algn="l" defTabSz="1776131" rtl="0" eaLnBrk="1" latinLnBrk="0" hangingPunct="1">
        <a:defRPr kumimoji="1" sz="3496" kern="1200">
          <a:solidFill>
            <a:schemeClr val="tx1"/>
          </a:solidFill>
          <a:latin typeface="+mn-lt"/>
          <a:ea typeface="+mn-ea"/>
          <a:cs typeface="+mn-cs"/>
        </a:defRPr>
      </a:lvl8pPr>
      <a:lvl9pPr marL="7104522" algn="l" defTabSz="1776131" rtl="0" eaLnBrk="1" latinLnBrk="0" hangingPunct="1">
        <a:defRPr kumimoji="1" sz="34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38139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359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B3ヨコ化粧断裁</dc:title>
  <dc:creator>イイチラシ</dc:creator>
  <cp:lastModifiedBy>小宮 菜津美</cp:lastModifiedBy>
  <cp:revision>30</cp:revision>
  <dcterms:created xsi:type="dcterms:W3CDTF">2019-10-04T02:06:44Z</dcterms:created>
  <dcterms:modified xsi:type="dcterms:W3CDTF">2024-06-11T09:49:24Z</dcterms:modified>
</cp:coreProperties>
</file>