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"/>
  </p:notesMasterIdLst>
  <p:sldIdLst>
    <p:sldId id="258" r:id="rId2"/>
  </p:sldIdLst>
  <p:sldSz cx="26208038" cy="1854041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4" userDrawn="1">
          <p15:clr>
            <a:srgbClr val="A4A3A4"/>
          </p15:clr>
        </p15:guide>
        <p15:guide id="2" pos="135" userDrawn="1">
          <p15:clr>
            <a:srgbClr val="A4A3A4"/>
          </p15:clr>
        </p15:guide>
        <p15:guide id="3" pos="231" userDrawn="1">
          <p15:clr>
            <a:srgbClr val="A4A3A4"/>
          </p15:clr>
        </p15:guide>
        <p15:guide id="4" pos="16278" userDrawn="1">
          <p15:clr>
            <a:srgbClr val="A4A3A4"/>
          </p15:clr>
        </p15:guide>
        <p15:guide id="5" pos="16394" userDrawn="1">
          <p15:clr>
            <a:srgbClr val="A4A3A4"/>
          </p15:clr>
        </p15:guide>
        <p15:guide id="6" orient="horz" pos="11429" userDrawn="1">
          <p15:clr>
            <a:srgbClr val="A4A3A4"/>
          </p15:clr>
        </p15:guide>
        <p15:guide id="7" orient="horz" pos="11584" userDrawn="1">
          <p15:clr>
            <a:srgbClr val="A4A3A4"/>
          </p15:clr>
        </p15:guide>
        <p15:guide id="8" orient="horz" pos="2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0" d="100"/>
          <a:sy n="40" d="100"/>
        </p:scale>
        <p:origin x="1566" y="114"/>
      </p:cViewPr>
      <p:guideLst>
        <p:guide orient="horz" pos="134"/>
        <p:guide pos="135"/>
        <p:guide pos="231"/>
        <p:guide pos="16278"/>
        <p:guide pos="16394"/>
        <p:guide orient="horz" pos="11429"/>
        <p:guide orient="horz" pos="11584"/>
        <p:guide orient="horz" pos="25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6" d="100"/>
          <a:sy n="86" d="100"/>
        </p:scale>
        <p:origin x="2208" y="72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81AD1D-0A1A-425F-ABE4-DF48F2F736FE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36875" y="857250"/>
            <a:ext cx="327025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DCAF83-5EFE-4772-BF57-89BFDDF9BA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6716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559143" rtl="0" eaLnBrk="1" latinLnBrk="0" hangingPunct="1">
      <a:defRPr kumimoji="1" sz="2046" kern="1200">
        <a:solidFill>
          <a:schemeClr val="tx1"/>
        </a:solidFill>
        <a:latin typeface="+mn-lt"/>
        <a:ea typeface="+mn-ea"/>
        <a:cs typeface="+mn-cs"/>
      </a:defRPr>
    </a:lvl1pPr>
    <a:lvl2pPr marL="779572" algn="l" defTabSz="1559143" rtl="0" eaLnBrk="1" latinLnBrk="0" hangingPunct="1">
      <a:defRPr kumimoji="1" sz="2046" kern="1200">
        <a:solidFill>
          <a:schemeClr val="tx1"/>
        </a:solidFill>
        <a:latin typeface="+mn-lt"/>
        <a:ea typeface="+mn-ea"/>
        <a:cs typeface="+mn-cs"/>
      </a:defRPr>
    </a:lvl2pPr>
    <a:lvl3pPr marL="1559143" algn="l" defTabSz="1559143" rtl="0" eaLnBrk="1" latinLnBrk="0" hangingPunct="1">
      <a:defRPr kumimoji="1" sz="2046" kern="1200">
        <a:solidFill>
          <a:schemeClr val="tx1"/>
        </a:solidFill>
        <a:latin typeface="+mn-lt"/>
        <a:ea typeface="+mn-ea"/>
        <a:cs typeface="+mn-cs"/>
      </a:defRPr>
    </a:lvl3pPr>
    <a:lvl4pPr marL="2338715" algn="l" defTabSz="1559143" rtl="0" eaLnBrk="1" latinLnBrk="0" hangingPunct="1">
      <a:defRPr kumimoji="1" sz="2046" kern="1200">
        <a:solidFill>
          <a:schemeClr val="tx1"/>
        </a:solidFill>
        <a:latin typeface="+mn-lt"/>
        <a:ea typeface="+mn-ea"/>
        <a:cs typeface="+mn-cs"/>
      </a:defRPr>
    </a:lvl4pPr>
    <a:lvl5pPr marL="3118287" algn="l" defTabSz="1559143" rtl="0" eaLnBrk="1" latinLnBrk="0" hangingPunct="1">
      <a:defRPr kumimoji="1" sz="2046" kern="1200">
        <a:solidFill>
          <a:schemeClr val="tx1"/>
        </a:solidFill>
        <a:latin typeface="+mn-lt"/>
        <a:ea typeface="+mn-ea"/>
        <a:cs typeface="+mn-cs"/>
      </a:defRPr>
    </a:lvl5pPr>
    <a:lvl6pPr marL="3897859" algn="l" defTabSz="1559143" rtl="0" eaLnBrk="1" latinLnBrk="0" hangingPunct="1">
      <a:defRPr kumimoji="1" sz="2046" kern="1200">
        <a:solidFill>
          <a:schemeClr val="tx1"/>
        </a:solidFill>
        <a:latin typeface="+mn-lt"/>
        <a:ea typeface="+mn-ea"/>
        <a:cs typeface="+mn-cs"/>
      </a:defRPr>
    </a:lvl6pPr>
    <a:lvl7pPr marL="4677430" algn="l" defTabSz="1559143" rtl="0" eaLnBrk="1" latinLnBrk="0" hangingPunct="1">
      <a:defRPr kumimoji="1" sz="2046" kern="1200">
        <a:solidFill>
          <a:schemeClr val="tx1"/>
        </a:solidFill>
        <a:latin typeface="+mn-lt"/>
        <a:ea typeface="+mn-ea"/>
        <a:cs typeface="+mn-cs"/>
      </a:defRPr>
    </a:lvl7pPr>
    <a:lvl8pPr marL="5457002" algn="l" defTabSz="1559143" rtl="0" eaLnBrk="1" latinLnBrk="0" hangingPunct="1">
      <a:defRPr kumimoji="1" sz="2046" kern="1200">
        <a:solidFill>
          <a:schemeClr val="tx1"/>
        </a:solidFill>
        <a:latin typeface="+mn-lt"/>
        <a:ea typeface="+mn-ea"/>
        <a:cs typeface="+mn-cs"/>
      </a:defRPr>
    </a:lvl8pPr>
    <a:lvl9pPr marL="6236574" algn="l" defTabSz="1559143" rtl="0" eaLnBrk="1" latinLnBrk="0" hangingPunct="1">
      <a:defRPr kumimoji="1" sz="204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5603" y="3034278"/>
            <a:ext cx="22276832" cy="6454810"/>
          </a:xfrm>
        </p:spPr>
        <p:txBody>
          <a:bodyPr anchor="b"/>
          <a:lstStyle>
            <a:lvl1pPr algn="ctr">
              <a:defRPr sz="162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76005" y="9738010"/>
            <a:ext cx="19656029" cy="4476307"/>
          </a:xfrm>
        </p:spPr>
        <p:txBody>
          <a:bodyPr/>
          <a:lstStyle>
            <a:lvl1pPr marL="0" indent="0" algn="ctr">
              <a:buNone/>
              <a:defRPr sz="6488"/>
            </a:lvl1pPr>
            <a:lvl2pPr marL="1236040" indent="0" algn="ctr">
              <a:buNone/>
              <a:defRPr sz="5407"/>
            </a:lvl2pPr>
            <a:lvl3pPr marL="2472080" indent="0" algn="ctr">
              <a:buNone/>
              <a:defRPr sz="4866"/>
            </a:lvl3pPr>
            <a:lvl4pPr marL="3708121" indent="0" algn="ctr">
              <a:buNone/>
              <a:defRPr sz="4326"/>
            </a:lvl4pPr>
            <a:lvl5pPr marL="4944161" indent="0" algn="ctr">
              <a:buNone/>
              <a:defRPr sz="4326"/>
            </a:lvl5pPr>
            <a:lvl6pPr marL="6180201" indent="0" algn="ctr">
              <a:buNone/>
              <a:defRPr sz="4326"/>
            </a:lvl6pPr>
            <a:lvl7pPr marL="7416241" indent="0" algn="ctr">
              <a:buNone/>
              <a:defRPr sz="4326"/>
            </a:lvl7pPr>
            <a:lvl8pPr marL="8652281" indent="0" algn="ctr">
              <a:buNone/>
              <a:defRPr sz="4326"/>
            </a:lvl8pPr>
            <a:lvl9pPr marL="9888322" indent="0" algn="ctr">
              <a:buNone/>
              <a:defRPr sz="4326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119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0952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755129" y="987105"/>
            <a:ext cx="5651108" cy="1571214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01804" y="987105"/>
            <a:ext cx="16625724" cy="1571214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5625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620AFBF-968A-4502-92F7-2893987ECAF1}"/>
              </a:ext>
            </a:extLst>
          </p:cNvPr>
          <p:cNvSpPr txBox="1"/>
          <p:nvPr userDrawn="1"/>
        </p:nvSpPr>
        <p:spPr>
          <a:xfrm>
            <a:off x="27165144" y="971051"/>
            <a:ext cx="17581079" cy="9333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799" dirty="0"/>
              <a:t>B2</a:t>
            </a:r>
            <a:r>
              <a:rPr kumimoji="1" lang="ja-JP" altLang="en-US" sz="6799" dirty="0"/>
              <a:t>サイズ　ヨコ</a:t>
            </a:r>
            <a:endParaRPr kumimoji="1" lang="en-US" altLang="ja-JP" sz="6799" dirty="0"/>
          </a:p>
          <a:p>
            <a:endParaRPr kumimoji="1" lang="en-US" altLang="ja-JP" sz="4292" dirty="0"/>
          </a:p>
          <a:p>
            <a:r>
              <a:rPr kumimoji="1" lang="en-US" altLang="ja-JP" sz="2720" dirty="0"/>
              <a:t>【</a:t>
            </a:r>
            <a:r>
              <a:rPr kumimoji="1" lang="ja-JP" altLang="en-US" sz="2720" dirty="0"/>
              <a:t>デザイン作成上の注意事項</a:t>
            </a:r>
            <a:r>
              <a:rPr kumimoji="1" lang="en-US" altLang="ja-JP" sz="2720" dirty="0"/>
              <a:t>】</a:t>
            </a:r>
          </a:p>
          <a:p>
            <a:r>
              <a:rPr kumimoji="1" lang="ja-JP" altLang="en-US" sz="2720" dirty="0"/>
              <a:t>■</a:t>
            </a:r>
            <a:r>
              <a:rPr kumimoji="1" lang="ja-JP" altLang="en-US" sz="272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2720" dirty="0"/>
              <a:t>してください。</a:t>
            </a:r>
            <a:endParaRPr kumimoji="1" lang="en-US" altLang="ja-JP" sz="2720" dirty="0"/>
          </a:p>
          <a:p>
            <a:r>
              <a:rPr kumimoji="1" lang="ja-JP" altLang="en-US" sz="2720" i="0" dirty="0"/>
              <a:t>■</a:t>
            </a:r>
            <a:r>
              <a:rPr kumimoji="1" lang="ja-JP" altLang="en-US" sz="272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2720" i="0" dirty="0"/>
              <a:t>です。</a:t>
            </a:r>
            <a:endParaRPr kumimoji="1" lang="en-US" altLang="ja-JP" sz="2720" i="0" dirty="0"/>
          </a:p>
          <a:p>
            <a:r>
              <a:rPr kumimoji="1" lang="ja-JP" altLang="en-US" sz="2720" i="0" dirty="0"/>
              <a:t>■</a:t>
            </a:r>
            <a:r>
              <a:rPr kumimoji="1" lang="ja-JP" altLang="en-US" sz="272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2720" i="0" dirty="0">
              <a:solidFill>
                <a:srgbClr val="FF0000"/>
              </a:solidFill>
            </a:endParaRPr>
          </a:p>
          <a:p>
            <a:r>
              <a:rPr kumimoji="1" lang="ja-JP" altLang="en-US" sz="272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2720" i="0" dirty="0"/>
              <a:t>してください。</a:t>
            </a:r>
            <a:endParaRPr kumimoji="1" lang="en-US" altLang="ja-JP" sz="2720" i="0" dirty="0"/>
          </a:p>
          <a:p>
            <a:r>
              <a:rPr kumimoji="1" lang="ja-JP" altLang="en-US" sz="2720" i="0" dirty="0"/>
              <a:t>■両面印刷の場合はスライドを複製してください。</a:t>
            </a:r>
            <a:endParaRPr kumimoji="1" lang="en-US" altLang="ja-JP" sz="2720" i="0" dirty="0"/>
          </a:p>
          <a:p>
            <a:endParaRPr kumimoji="1" lang="en-US" altLang="ja-JP" sz="2720" dirty="0"/>
          </a:p>
          <a:p>
            <a:r>
              <a:rPr kumimoji="1" lang="en-US" altLang="ja-JP" sz="2720" dirty="0"/>
              <a:t>【</a:t>
            </a:r>
            <a:r>
              <a:rPr kumimoji="1" lang="ja-JP" altLang="en-US" sz="2720" dirty="0"/>
              <a:t>データ保存時の注意事項</a:t>
            </a:r>
            <a:r>
              <a:rPr kumimoji="1" lang="en-US" altLang="ja-JP" sz="2720" dirty="0"/>
              <a:t>】</a:t>
            </a:r>
          </a:p>
          <a:p>
            <a:r>
              <a:rPr kumimoji="1" lang="ja-JP" altLang="en-US" sz="2720" dirty="0"/>
              <a:t>左上のツールバーのファイルを選択</a:t>
            </a:r>
            <a:endParaRPr kumimoji="1" lang="en-US" altLang="ja-JP" sz="2720" dirty="0"/>
          </a:p>
          <a:p>
            <a:r>
              <a:rPr kumimoji="1" lang="ja-JP" altLang="en-US" sz="2720" dirty="0"/>
              <a:t>　→名前を付けて保存</a:t>
            </a:r>
            <a:endParaRPr kumimoji="1" lang="en-US" altLang="ja-JP" sz="2720" dirty="0"/>
          </a:p>
          <a:p>
            <a:r>
              <a:rPr kumimoji="1" lang="ja-JP" altLang="en-US" sz="2720" dirty="0"/>
              <a:t>　　→保存先の選択</a:t>
            </a:r>
            <a:endParaRPr kumimoji="1" lang="en-US" altLang="ja-JP" sz="2720" dirty="0"/>
          </a:p>
          <a:p>
            <a:r>
              <a:rPr kumimoji="1" lang="ja-JP" altLang="en-US" sz="2720" dirty="0"/>
              <a:t>　　　→ファイル名の入力</a:t>
            </a:r>
            <a:endParaRPr kumimoji="1" lang="en-US" altLang="ja-JP" sz="2720" dirty="0"/>
          </a:p>
          <a:p>
            <a:r>
              <a:rPr kumimoji="1" lang="ja-JP" altLang="en-US" sz="2720" dirty="0"/>
              <a:t>　　　　→</a:t>
            </a:r>
            <a:r>
              <a:rPr kumimoji="1" lang="ja-JP" altLang="en-US" sz="272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272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720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kumimoji="1" lang="ja-JP" altLang="en-US" sz="2720" dirty="0">
                <a:solidFill>
                  <a:schemeClr val="accent4">
                    <a:lumMod val="75000"/>
                  </a:schemeClr>
                </a:solidFill>
              </a:rPr>
              <a:t>  「</a:t>
            </a:r>
            <a:r>
              <a:rPr kumimoji="1" lang="en-US" altLang="ja-JP" sz="272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272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272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272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272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72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272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272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272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72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272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272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272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72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272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72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272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720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kumimoji="1" lang="ja-JP" altLang="en-US" sz="2720" dirty="0">
                <a:solidFill>
                  <a:schemeClr val="accent4">
                    <a:lumMod val="75000"/>
                  </a:schemeClr>
                </a:solidFill>
              </a:rPr>
              <a:t>　「高品質」に設定をお勧めします。</a:t>
            </a:r>
            <a:endParaRPr kumimoji="1" lang="en-US" altLang="ja-JP" sz="272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720" dirty="0"/>
              <a:t>　　　　　→保存</a:t>
            </a:r>
            <a:endParaRPr kumimoji="1" lang="en-US" altLang="ja-JP" sz="2720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E2441A2D-294B-4935-9A9D-9BAC2C58A42A}"/>
              </a:ext>
            </a:extLst>
          </p:cNvPr>
          <p:cNvCxnSpPr>
            <a:cxnSpLocks/>
          </p:cNvCxnSpPr>
          <p:nvPr userDrawn="1"/>
        </p:nvCxnSpPr>
        <p:spPr>
          <a:xfrm>
            <a:off x="26024747" y="-5546753"/>
            <a:ext cx="0" cy="553703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EDE993B-AB4F-4D1C-BFD7-870C1EBF1F29}"/>
              </a:ext>
            </a:extLst>
          </p:cNvPr>
          <p:cNvCxnSpPr>
            <a:cxnSpLocks/>
          </p:cNvCxnSpPr>
          <p:nvPr userDrawn="1"/>
        </p:nvCxnSpPr>
        <p:spPr>
          <a:xfrm>
            <a:off x="187208" y="-5551665"/>
            <a:ext cx="0" cy="553703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753250B-6772-46A6-A15F-2AE2942FB58F}"/>
              </a:ext>
            </a:extLst>
          </p:cNvPr>
          <p:cNvCxnSpPr>
            <a:cxnSpLocks/>
          </p:cNvCxnSpPr>
          <p:nvPr userDrawn="1"/>
        </p:nvCxnSpPr>
        <p:spPr>
          <a:xfrm>
            <a:off x="184573" y="18544460"/>
            <a:ext cx="0" cy="553703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25B3BED-C141-4395-BB50-AD194328C514}"/>
              </a:ext>
            </a:extLst>
          </p:cNvPr>
          <p:cNvCxnSpPr>
            <a:cxnSpLocks/>
          </p:cNvCxnSpPr>
          <p:nvPr userDrawn="1"/>
        </p:nvCxnSpPr>
        <p:spPr>
          <a:xfrm>
            <a:off x="26024747" y="18544460"/>
            <a:ext cx="0" cy="553703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39963853-5ABE-47BF-B850-E8B37FCDBA6D}"/>
              </a:ext>
            </a:extLst>
          </p:cNvPr>
          <p:cNvCxnSpPr>
            <a:cxnSpLocks/>
          </p:cNvCxnSpPr>
          <p:nvPr userDrawn="1"/>
        </p:nvCxnSpPr>
        <p:spPr>
          <a:xfrm>
            <a:off x="-9891802" y="183573"/>
            <a:ext cx="9879035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5C9DE7D4-2D25-458C-8E63-285FDC0F52D0}"/>
              </a:ext>
            </a:extLst>
          </p:cNvPr>
          <p:cNvCxnSpPr>
            <a:cxnSpLocks/>
          </p:cNvCxnSpPr>
          <p:nvPr userDrawn="1"/>
        </p:nvCxnSpPr>
        <p:spPr>
          <a:xfrm>
            <a:off x="26212110" y="18357328"/>
            <a:ext cx="9879035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7E1E381E-B528-43C7-9C6F-4963BBEA8255}"/>
              </a:ext>
            </a:extLst>
          </p:cNvPr>
          <p:cNvCxnSpPr>
            <a:cxnSpLocks/>
          </p:cNvCxnSpPr>
          <p:nvPr userDrawn="1"/>
        </p:nvCxnSpPr>
        <p:spPr>
          <a:xfrm>
            <a:off x="-9883102" y="18357328"/>
            <a:ext cx="9879035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3A824E34-424E-42CD-960F-DFC9FD0146CF}"/>
              </a:ext>
            </a:extLst>
          </p:cNvPr>
          <p:cNvCxnSpPr>
            <a:cxnSpLocks/>
          </p:cNvCxnSpPr>
          <p:nvPr userDrawn="1"/>
        </p:nvCxnSpPr>
        <p:spPr>
          <a:xfrm>
            <a:off x="26212110" y="183573"/>
            <a:ext cx="9879035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0DF5804-B91C-47CF-9DFE-00D6547E7204}"/>
              </a:ext>
            </a:extLst>
          </p:cNvPr>
          <p:cNvCxnSpPr>
            <a:cxnSpLocks/>
          </p:cNvCxnSpPr>
          <p:nvPr userDrawn="1"/>
        </p:nvCxnSpPr>
        <p:spPr>
          <a:xfrm>
            <a:off x="-9891802" y="367147"/>
            <a:ext cx="98790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EE1B12FB-8902-4984-837E-7AA08CEDFA29}"/>
              </a:ext>
            </a:extLst>
          </p:cNvPr>
          <p:cNvCxnSpPr>
            <a:cxnSpLocks/>
          </p:cNvCxnSpPr>
          <p:nvPr userDrawn="1"/>
        </p:nvCxnSpPr>
        <p:spPr>
          <a:xfrm>
            <a:off x="26212110" y="367147"/>
            <a:ext cx="98790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E3AAE985-E498-4BA2-A9FA-F2A98DF96DC9}"/>
              </a:ext>
            </a:extLst>
          </p:cNvPr>
          <p:cNvCxnSpPr>
            <a:cxnSpLocks/>
          </p:cNvCxnSpPr>
          <p:nvPr userDrawn="1"/>
        </p:nvCxnSpPr>
        <p:spPr>
          <a:xfrm>
            <a:off x="-9888824" y="18173754"/>
            <a:ext cx="98790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C07D9B9-A94A-4406-9044-FE2BBB7F5057}"/>
              </a:ext>
            </a:extLst>
          </p:cNvPr>
          <p:cNvCxnSpPr>
            <a:cxnSpLocks/>
          </p:cNvCxnSpPr>
          <p:nvPr userDrawn="1"/>
        </p:nvCxnSpPr>
        <p:spPr>
          <a:xfrm>
            <a:off x="26212110" y="18173754"/>
            <a:ext cx="987903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885764A1-5DFA-4939-833A-BD917E2219E8}"/>
              </a:ext>
            </a:extLst>
          </p:cNvPr>
          <p:cNvCxnSpPr>
            <a:cxnSpLocks/>
          </p:cNvCxnSpPr>
          <p:nvPr userDrawn="1"/>
        </p:nvCxnSpPr>
        <p:spPr>
          <a:xfrm>
            <a:off x="369145" y="-5546753"/>
            <a:ext cx="0" cy="5537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8C81A6DC-49C9-4EB2-A2D3-6E291731ADC5}"/>
              </a:ext>
            </a:extLst>
          </p:cNvPr>
          <p:cNvCxnSpPr>
            <a:cxnSpLocks/>
          </p:cNvCxnSpPr>
          <p:nvPr userDrawn="1"/>
        </p:nvCxnSpPr>
        <p:spPr>
          <a:xfrm>
            <a:off x="25840174" y="-5546753"/>
            <a:ext cx="0" cy="5537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611C4B3F-0069-402E-AEE3-88433311C154}"/>
              </a:ext>
            </a:extLst>
          </p:cNvPr>
          <p:cNvCxnSpPr>
            <a:cxnSpLocks/>
          </p:cNvCxnSpPr>
          <p:nvPr userDrawn="1"/>
        </p:nvCxnSpPr>
        <p:spPr>
          <a:xfrm>
            <a:off x="25840174" y="18544460"/>
            <a:ext cx="0" cy="5537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898B6AA7-CEF8-4083-AABE-6A3A6DC10033}"/>
              </a:ext>
            </a:extLst>
          </p:cNvPr>
          <p:cNvCxnSpPr>
            <a:cxnSpLocks/>
          </p:cNvCxnSpPr>
          <p:nvPr userDrawn="1"/>
        </p:nvCxnSpPr>
        <p:spPr>
          <a:xfrm>
            <a:off x="369145" y="18544460"/>
            <a:ext cx="0" cy="55370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ACA5121-E1EB-75CD-B657-45CB08461E4E}"/>
              </a:ext>
            </a:extLst>
          </p:cNvPr>
          <p:cNvGrpSpPr/>
          <p:nvPr userDrawn="1"/>
        </p:nvGrpSpPr>
        <p:grpSpPr>
          <a:xfrm>
            <a:off x="26690825" y="11559763"/>
            <a:ext cx="8600497" cy="5274579"/>
            <a:chOff x="4734501" y="2421252"/>
            <a:chExt cx="9219048" cy="5659457"/>
          </a:xfrm>
        </p:grpSpPr>
        <p:pic>
          <p:nvPicPr>
            <p:cNvPr id="3" name="図 2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B3DF358A-296D-E26B-B1E9-1282E6751C3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1" y="2421252"/>
              <a:ext cx="9219048" cy="3876190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6D9DC3A2-00C9-6886-234A-A33008663BCA}"/>
                </a:ext>
              </a:extLst>
            </p:cNvPr>
            <p:cNvSpPr txBox="1"/>
            <p:nvPr userDrawn="1"/>
          </p:nvSpPr>
          <p:spPr>
            <a:xfrm>
              <a:off x="5421154" y="6297443"/>
              <a:ext cx="8394198" cy="17832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400" dirty="0"/>
                <a:t>FD</a:t>
              </a:r>
              <a:r>
                <a:rPr kumimoji="1" lang="ja-JP" altLang="en-US" sz="3400" dirty="0"/>
                <a:t>：</a:t>
              </a:r>
              <a:r>
                <a:rPr kumimoji="1" lang="en-US" altLang="ja-JP" sz="3400" dirty="0"/>
                <a:t>0120-700-679</a:t>
              </a:r>
            </a:p>
            <a:p>
              <a:r>
                <a:rPr kumimoji="1" lang="ja-JP" altLang="en-US" sz="3400" dirty="0"/>
                <a:t>受付時間／</a:t>
              </a:r>
              <a:r>
                <a:rPr kumimoji="1" lang="en-US" altLang="ja-JP" sz="3400" dirty="0"/>
                <a:t>9:00</a:t>
              </a:r>
              <a:r>
                <a:rPr kumimoji="1" lang="ja-JP" altLang="en-US" sz="3400" dirty="0"/>
                <a:t>～</a:t>
              </a:r>
              <a:r>
                <a:rPr kumimoji="1" lang="en-US" altLang="ja-JP" sz="3400" dirty="0"/>
                <a:t>18:00</a:t>
              </a:r>
              <a:r>
                <a:rPr kumimoji="1" lang="ja-JP" altLang="en-US" sz="3400" dirty="0"/>
                <a:t>  定休日／土日祝</a:t>
              </a:r>
              <a:endParaRPr kumimoji="1" lang="en-US" altLang="ja-JP" sz="3400" dirty="0"/>
            </a:p>
            <a:p>
              <a:r>
                <a:rPr kumimoji="1" lang="en-US" altLang="ja-JP" sz="3400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3400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9525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3634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8154" y="4622234"/>
            <a:ext cx="22604433" cy="7712295"/>
          </a:xfrm>
        </p:spPr>
        <p:txBody>
          <a:bodyPr anchor="b"/>
          <a:lstStyle>
            <a:lvl1pPr>
              <a:defRPr sz="162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8154" y="12407490"/>
            <a:ext cx="22604433" cy="4055714"/>
          </a:xfrm>
        </p:spPr>
        <p:txBody>
          <a:bodyPr/>
          <a:lstStyle>
            <a:lvl1pPr marL="0" indent="0">
              <a:buNone/>
              <a:defRPr sz="6488">
                <a:solidFill>
                  <a:schemeClr val="tx1"/>
                </a:solidFill>
              </a:defRPr>
            </a:lvl1pPr>
            <a:lvl2pPr marL="1236040" indent="0">
              <a:buNone/>
              <a:defRPr sz="5407">
                <a:solidFill>
                  <a:schemeClr val="tx1">
                    <a:tint val="75000"/>
                  </a:schemeClr>
                </a:solidFill>
              </a:defRPr>
            </a:lvl2pPr>
            <a:lvl3pPr marL="2472080" indent="0">
              <a:buNone/>
              <a:defRPr sz="4866">
                <a:solidFill>
                  <a:schemeClr val="tx1">
                    <a:tint val="75000"/>
                  </a:schemeClr>
                </a:solidFill>
              </a:defRPr>
            </a:lvl3pPr>
            <a:lvl4pPr marL="3708121" indent="0">
              <a:buNone/>
              <a:defRPr sz="4326">
                <a:solidFill>
                  <a:schemeClr val="tx1">
                    <a:tint val="75000"/>
                  </a:schemeClr>
                </a:solidFill>
              </a:defRPr>
            </a:lvl4pPr>
            <a:lvl5pPr marL="4944161" indent="0">
              <a:buNone/>
              <a:defRPr sz="4326">
                <a:solidFill>
                  <a:schemeClr val="tx1">
                    <a:tint val="75000"/>
                  </a:schemeClr>
                </a:solidFill>
              </a:defRPr>
            </a:lvl5pPr>
            <a:lvl6pPr marL="6180201" indent="0">
              <a:buNone/>
              <a:defRPr sz="4326">
                <a:solidFill>
                  <a:schemeClr val="tx1">
                    <a:tint val="75000"/>
                  </a:schemeClr>
                </a:solidFill>
              </a:defRPr>
            </a:lvl6pPr>
            <a:lvl7pPr marL="7416241" indent="0">
              <a:buNone/>
              <a:defRPr sz="4326">
                <a:solidFill>
                  <a:schemeClr val="tx1">
                    <a:tint val="75000"/>
                  </a:schemeClr>
                </a:solidFill>
              </a:defRPr>
            </a:lvl7pPr>
            <a:lvl8pPr marL="8652281" indent="0">
              <a:buNone/>
              <a:defRPr sz="4326">
                <a:solidFill>
                  <a:schemeClr val="tx1">
                    <a:tint val="75000"/>
                  </a:schemeClr>
                </a:solidFill>
              </a:defRPr>
            </a:lvl8pPr>
            <a:lvl9pPr marL="9888322" indent="0">
              <a:buNone/>
              <a:defRPr sz="432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1758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01803" y="4935526"/>
            <a:ext cx="11138416" cy="117637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267819" y="4935526"/>
            <a:ext cx="11138416" cy="117637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9057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5216" y="987109"/>
            <a:ext cx="22604433" cy="358362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5219" y="4544978"/>
            <a:ext cx="11087227" cy="2227423"/>
          </a:xfrm>
        </p:spPr>
        <p:txBody>
          <a:bodyPr anchor="b"/>
          <a:lstStyle>
            <a:lvl1pPr marL="0" indent="0">
              <a:buNone/>
              <a:defRPr sz="6488" b="1"/>
            </a:lvl1pPr>
            <a:lvl2pPr marL="1236040" indent="0">
              <a:buNone/>
              <a:defRPr sz="5407" b="1"/>
            </a:lvl2pPr>
            <a:lvl3pPr marL="2472080" indent="0">
              <a:buNone/>
              <a:defRPr sz="4866" b="1"/>
            </a:lvl3pPr>
            <a:lvl4pPr marL="3708121" indent="0">
              <a:buNone/>
              <a:defRPr sz="4326" b="1"/>
            </a:lvl4pPr>
            <a:lvl5pPr marL="4944161" indent="0">
              <a:buNone/>
              <a:defRPr sz="4326" b="1"/>
            </a:lvl5pPr>
            <a:lvl6pPr marL="6180201" indent="0">
              <a:buNone/>
              <a:defRPr sz="4326" b="1"/>
            </a:lvl6pPr>
            <a:lvl7pPr marL="7416241" indent="0">
              <a:buNone/>
              <a:defRPr sz="4326" b="1"/>
            </a:lvl7pPr>
            <a:lvl8pPr marL="8652281" indent="0">
              <a:buNone/>
              <a:defRPr sz="4326" b="1"/>
            </a:lvl8pPr>
            <a:lvl9pPr marL="9888322" indent="0">
              <a:buNone/>
              <a:defRPr sz="432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05219" y="6772401"/>
            <a:ext cx="11087227" cy="99611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267821" y="4544978"/>
            <a:ext cx="11141830" cy="2227423"/>
          </a:xfrm>
        </p:spPr>
        <p:txBody>
          <a:bodyPr anchor="b"/>
          <a:lstStyle>
            <a:lvl1pPr marL="0" indent="0">
              <a:buNone/>
              <a:defRPr sz="6488" b="1"/>
            </a:lvl1pPr>
            <a:lvl2pPr marL="1236040" indent="0">
              <a:buNone/>
              <a:defRPr sz="5407" b="1"/>
            </a:lvl2pPr>
            <a:lvl3pPr marL="2472080" indent="0">
              <a:buNone/>
              <a:defRPr sz="4866" b="1"/>
            </a:lvl3pPr>
            <a:lvl4pPr marL="3708121" indent="0">
              <a:buNone/>
              <a:defRPr sz="4326" b="1"/>
            </a:lvl4pPr>
            <a:lvl5pPr marL="4944161" indent="0">
              <a:buNone/>
              <a:defRPr sz="4326" b="1"/>
            </a:lvl5pPr>
            <a:lvl6pPr marL="6180201" indent="0">
              <a:buNone/>
              <a:defRPr sz="4326" b="1"/>
            </a:lvl6pPr>
            <a:lvl7pPr marL="7416241" indent="0">
              <a:buNone/>
              <a:defRPr sz="4326" b="1"/>
            </a:lvl7pPr>
            <a:lvl8pPr marL="8652281" indent="0">
              <a:buNone/>
              <a:defRPr sz="4326" b="1"/>
            </a:lvl8pPr>
            <a:lvl9pPr marL="9888322" indent="0">
              <a:buNone/>
              <a:defRPr sz="432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267821" y="6772401"/>
            <a:ext cx="11141830" cy="99611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55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194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482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5216" y="1236028"/>
            <a:ext cx="8452774" cy="4326096"/>
          </a:xfrm>
        </p:spPr>
        <p:txBody>
          <a:bodyPr anchor="b"/>
          <a:lstStyle>
            <a:lvl1pPr>
              <a:defRPr sz="865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1830" y="2669480"/>
            <a:ext cx="13267819" cy="13175710"/>
          </a:xfrm>
        </p:spPr>
        <p:txBody>
          <a:bodyPr/>
          <a:lstStyle>
            <a:lvl1pPr>
              <a:defRPr sz="8651"/>
            </a:lvl1pPr>
            <a:lvl2pPr>
              <a:defRPr sz="7570"/>
            </a:lvl2pPr>
            <a:lvl3pPr>
              <a:defRPr sz="6488"/>
            </a:lvl3pPr>
            <a:lvl4pPr>
              <a:defRPr sz="5407"/>
            </a:lvl4pPr>
            <a:lvl5pPr>
              <a:defRPr sz="5407"/>
            </a:lvl5pPr>
            <a:lvl6pPr>
              <a:defRPr sz="5407"/>
            </a:lvl6pPr>
            <a:lvl7pPr>
              <a:defRPr sz="5407"/>
            </a:lvl7pPr>
            <a:lvl8pPr>
              <a:defRPr sz="5407"/>
            </a:lvl8pPr>
            <a:lvl9pPr>
              <a:defRPr sz="540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05216" y="5562124"/>
            <a:ext cx="8452774" cy="10304523"/>
          </a:xfrm>
        </p:spPr>
        <p:txBody>
          <a:bodyPr/>
          <a:lstStyle>
            <a:lvl1pPr marL="0" indent="0">
              <a:buNone/>
              <a:defRPr sz="4326"/>
            </a:lvl1pPr>
            <a:lvl2pPr marL="1236040" indent="0">
              <a:buNone/>
              <a:defRPr sz="3785"/>
            </a:lvl2pPr>
            <a:lvl3pPr marL="2472080" indent="0">
              <a:buNone/>
              <a:defRPr sz="3244"/>
            </a:lvl3pPr>
            <a:lvl4pPr marL="3708121" indent="0">
              <a:buNone/>
              <a:defRPr sz="2704"/>
            </a:lvl4pPr>
            <a:lvl5pPr marL="4944161" indent="0">
              <a:buNone/>
              <a:defRPr sz="2704"/>
            </a:lvl5pPr>
            <a:lvl6pPr marL="6180201" indent="0">
              <a:buNone/>
              <a:defRPr sz="2704"/>
            </a:lvl6pPr>
            <a:lvl7pPr marL="7416241" indent="0">
              <a:buNone/>
              <a:defRPr sz="2704"/>
            </a:lvl7pPr>
            <a:lvl8pPr marL="8652281" indent="0">
              <a:buNone/>
              <a:defRPr sz="2704"/>
            </a:lvl8pPr>
            <a:lvl9pPr marL="9888322" indent="0">
              <a:buNone/>
              <a:defRPr sz="270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0483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5216" y="1236028"/>
            <a:ext cx="8452774" cy="4326096"/>
          </a:xfrm>
        </p:spPr>
        <p:txBody>
          <a:bodyPr anchor="b"/>
          <a:lstStyle>
            <a:lvl1pPr>
              <a:defRPr sz="865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141830" y="2669480"/>
            <a:ext cx="13267819" cy="13175710"/>
          </a:xfrm>
        </p:spPr>
        <p:txBody>
          <a:bodyPr anchor="t"/>
          <a:lstStyle>
            <a:lvl1pPr marL="0" indent="0">
              <a:buNone/>
              <a:defRPr sz="8651"/>
            </a:lvl1pPr>
            <a:lvl2pPr marL="1236040" indent="0">
              <a:buNone/>
              <a:defRPr sz="7570"/>
            </a:lvl2pPr>
            <a:lvl3pPr marL="2472080" indent="0">
              <a:buNone/>
              <a:defRPr sz="6488"/>
            </a:lvl3pPr>
            <a:lvl4pPr marL="3708121" indent="0">
              <a:buNone/>
              <a:defRPr sz="5407"/>
            </a:lvl4pPr>
            <a:lvl5pPr marL="4944161" indent="0">
              <a:buNone/>
              <a:defRPr sz="5407"/>
            </a:lvl5pPr>
            <a:lvl6pPr marL="6180201" indent="0">
              <a:buNone/>
              <a:defRPr sz="5407"/>
            </a:lvl6pPr>
            <a:lvl7pPr marL="7416241" indent="0">
              <a:buNone/>
              <a:defRPr sz="5407"/>
            </a:lvl7pPr>
            <a:lvl8pPr marL="8652281" indent="0">
              <a:buNone/>
              <a:defRPr sz="5407"/>
            </a:lvl8pPr>
            <a:lvl9pPr marL="9888322" indent="0">
              <a:buNone/>
              <a:defRPr sz="540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05216" y="5562124"/>
            <a:ext cx="8452774" cy="10304523"/>
          </a:xfrm>
        </p:spPr>
        <p:txBody>
          <a:bodyPr/>
          <a:lstStyle>
            <a:lvl1pPr marL="0" indent="0">
              <a:buNone/>
              <a:defRPr sz="4326"/>
            </a:lvl1pPr>
            <a:lvl2pPr marL="1236040" indent="0">
              <a:buNone/>
              <a:defRPr sz="3785"/>
            </a:lvl2pPr>
            <a:lvl3pPr marL="2472080" indent="0">
              <a:buNone/>
              <a:defRPr sz="3244"/>
            </a:lvl3pPr>
            <a:lvl4pPr marL="3708121" indent="0">
              <a:buNone/>
              <a:defRPr sz="2704"/>
            </a:lvl4pPr>
            <a:lvl5pPr marL="4944161" indent="0">
              <a:buNone/>
              <a:defRPr sz="2704"/>
            </a:lvl5pPr>
            <a:lvl6pPr marL="6180201" indent="0">
              <a:buNone/>
              <a:defRPr sz="2704"/>
            </a:lvl6pPr>
            <a:lvl7pPr marL="7416241" indent="0">
              <a:buNone/>
              <a:defRPr sz="2704"/>
            </a:lvl7pPr>
            <a:lvl8pPr marL="8652281" indent="0">
              <a:buNone/>
              <a:defRPr sz="2704"/>
            </a:lvl8pPr>
            <a:lvl9pPr marL="9888322" indent="0">
              <a:buNone/>
              <a:defRPr sz="270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992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01803" y="987109"/>
            <a:ext cx="22604433" cy="35836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1803" y="4935526"/>
            <a:ext cx="22604433" cy="11763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01802" y="17184220"/>
            <a:ext cx="5896809" cy="9871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681413" y="17184220"/>
            <a:ext cx="8845213" cy="9871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509427" y="17184220"/>
            <a:ext cx="5896809" cy="9871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0177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</p:sldLayoutIdLst>
  <p:txStyles>
    <p:titleStyle>
      <a:lvl1pPr algn="l" defTabSz="2472080" rtl="0" eaLnBrk="1" latinLnBrk="0" hangingPunct="1">
        <a:lnSpc>
          <a:spcPct val="90000"/>
        </a:lnSpc>
        <a:spcBef>
          <a:spcPct val="0"/>
        </a:spcBef>
        <a:buNone/>
        <a:defRPr kumimoji="1" sz="118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8020" indent="-618020" algn="l" defTabSz="2472080" rtl="0" eaLnBrk="1" latinLnBrk="0" hangingPunct="1">
        <a:lnSpc>
          <a:spcPct val="90000"/>
        </a:lnSpc>
        <a:spcBef>
          <a:spcPts val="2704"/>
        </a:spcBef>
        <a:buFont typeface="Arial" panose="020B0604020202020204" pitchFamily="34" charset="0"/>
        <a:buChar char="•"/>
        <a:defRPr kumimoji="1" sz="7570" kern="1200">
          <a:solidFill>
            <a:schemeClr val="tx1"/>
          </a:solidFill>
          <a:latin typeface="+mn-lt"/>
          <a:ea typeface="+mn-ea"/>
          <a:cs typeface="+mn-cs"/>
        </a:defRPr>
      </a:lvl1pPr>
      <a:lvl2pPr marL="1854060" indent="-618020" algn="l" defTabSz="2472080" rtl="0" eaLnBrk="1" latinLnBrk="0" hangingPunct="1">
        <a:lnSpc>
          <a:spcPct val="90000"/>
        </a:lnSpc>
        <a:spcBef>
          <a:spcPts val="1352"/>
        </a:spcBef>
        <a:buFont typeface="Arial" panose="020B0604020202020204" pitchFamily="34" charset="0"/>
        <a:buChar char="•"/>
        <a:defRPr kumimoji="1" sz="6488" kern="1200">
          <a:solidFill>
            <a:schemeClr val="tx1"/>
          </a:solidFill>
          <a:latin typeface="+mn-lt"/>
          <a:ea typeface="+mn-ea"/>
          <a:cs typeface="+mn-cs"/>
        </a:defRPr>
      </a:lvl2pPr>
      <a:lvl3pPr marL="3090101" indent="-618020" algn="l" defTabSz="2472080" rtl="0" eaLnBrk="1" latinLnBrk="0" hangingPunct="1">
        <a:lnSpc>
          <a:spcPct val="90000"/>
        </a:lnSpc>
        <a:spcBef>
          <a:spcPts val="1352"/>
        </a:spcBef>
        <a:buFont typeface="Arial" panose="020B0604020202020204" pitchFamily="34" charset="0"/>
        <a:buChar char="•"/>
        <a:defRPr kumimoji="1" sz="5407" kern="1200">
          <a:solidFill>
            <a:schemeClr val="tx1"/>
          </a:solidFill>
          <a:latin typeface="+mn-lt"/>
          <a:ea typeface="+mn-ea"/>
          <a:cs typeface="+mn-cs"/>
        </a:defRPr>
      </a:lvl3pPr>
      <a:lvl4pPr marL="4326141" indent="-618020" algn="l" defTabSz="2472080" rtl="0" eaLnBrk="1" latinLnBrk="0" hangingPunct="1">
        <a:lnSpc>
          <a:spcPct val="90000"/>
        </a:lnSpc>
        <a:spcBef>
          <a:spcPts val="1352"/>
        </a:spcBef>
        <a:buFont typeface="Arial" panose="020B0604020202020204" pitchFamily="34" charset="0"/>
        <a:buChar char="•"/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4pPr>
      <a:lvl5pPr marL="5562181" indent="-618020" algn="l" defTabSz="2472080" rtl="0" eaLnBrk="1" latinLnBrk="0" hangingPunct="1">
        <a:lnSpc>
          <a:spcPct val="90000"/>
        </a:lnSpc>
        <a:spcBef>
          <a:spcPts val="1352"/>
        </a:spcBef>
        <a:buFont typeface="Arial" panose="020B0604020202020204" pitchFamily="34" charset="0"/>
        <a:buChar char="•"/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5pPr>
      <a:lvl6pPr marL="6798221" indent="-618020" algn="l" defTabSz="2472080" rtl="0" eaLnBrk="1" latinLnBrk="0" hangingPunct="1">
        <a:lnSpc>
          <a:spcPct val="90000"/>
        </a:lnSpc>
        <a:spcBef>
          <a:spcPts val="1352"/>
        </a:spcBef>
        <a:buFont typeface="Arial" panose="020B0604020202020204" pitchFamily="34" charset="0"/>
        <a:buChar char="•"/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6pPr>
      <a:lvl7pPr marL="8034261" indent="-618020" algn="l" defTabSz="2472080" rtl="0" eaLnBrk="1" latinLnBrk="0" hangingPunct="1">
        <a:lnSpc>
          <a:spcPct val="90000"/>
        </a:lnSpc>
        <a:spcBef>
          <a:spcPts val="1352"/>
        </a:spcBef>
        <a:buFont typeface="Arial" panose="020B0604020202020204" pitchFamily="34" charset="0"/>
        <a:buChar char="•"/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7pPr>
      <a:lvl8pPr marL="9270302" indent="-618020" algn="l" defTabSz="2472080" rtl="0" eaLnBrk="1" latinLnBrk="0" hangingPunct="1">
        <a:lnSpc>
          <a:spcPct val="90000"/>
        </a:lnSpc>
        <a:spcBef>
          <a:spcPts val="1352"/>
        </a:spcBef>
        <a:buFont typeface="Arial" panose="020B0604020202020204" pitchFamily="34" charset="0"/>
        <a:buChar char="•"/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8pPr>
      <a:lvl9pPr marL="10506342" indent="-618020" algn="l" defTabSz="2472080" rtl="0" eaLnBrk="1" latinLnBrk="0" hangingPunct="1">
        <a:lnSpc>
          <a:spcPct val="90000"/>
        </a:lnSpc>
        <a:spcBef>
          <a:spcPts val="1352"/>
        </a:spcBef>
        <a:buFont typeface="Arial" panose="020B0604020202020204" pitchFamily="34" charset="0"/>
        <a:buChar char="•"/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72080" rtl="0" eaLnBrk="1" latinLnBrk="0" hangingPunct="1"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1pPr>
      <a:lvl2pPr marL="1236040" algn="l" defTabSz="2472080" rtl="0" eaLnBrk="1" latinLnBrk="0" hangingPunct="1"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2pPr>
      <a:lvl3pPr marL="2472080" algn="l" defTabSz="2472080" rtl="0" eaLnBrk="1" latinLnBrk="0" hangingPunct="1"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3pPr>
      <a:lvl4pPr marL="3708121" algn="l" defTabSz="2472080" rtl="0" eaLnBrk="1" latinLnBrk="0" hangingPunct="1"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4pPr>
      <a:lvl5pPr marL="4944161" algn="l" defTabSz="2472080" rtl="0" eaLnBrk="1" latinLnBrk="0" hangingPunct="1"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5pPr>
      <a:lvl6pPr marL="6180201" algn="l" defTabSz="2472080" rtl="0" eaLnBrk="1" latinLnBrk="0" hangingPunct="1"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6pPr>
      <a:lvl7pPr marL="7416241" algn="l" defTabSz="2472080" rtl="0" eaLnBrk="1" latinLnBrk="0" hangingPunct="1"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7pPr>
      <a:lvl8pPr marL="8652281" algn="l" defTabSz="2472080" rtl="0" eaLnBrk="1" latinLnBrk="0" hangingPunct="1"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8pPr>
      <a:lvl9pPr marL="9888322" algn="l" defTabSz="2472080" rtl="0" eaLnBrk="1" latinLnBrk="0" hangingPunct="1"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308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2013 - 2022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A3ヨコ</dc:title>
  <dc:creator>イイチラシ</dc:creator>
  <cp:lastModifiedBy>小宮 菜津美</cp:lastModifiedBy>
  <cp:revision>27</cp:revision>
  <dcterms:created xsi:type="dcterms:W3CDTF">2019-10-04T02:06:44Z</dcterms:created>
  <dcterms:modified xsi:type="dcterms:W3CDTF">2024-06-25T08:05:09Z</dcterms:modified>
</cp:coreProperties>
</file>