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18540413" cy="26208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" userDrawn="1">
          <p15:clr>
            <a:srgbClr val="A4A3A4"/>
          </p15:clr>
        </p15:guide>
        <p15:guide id="2" pos="134" userDrawn="1">
          <p15:clr>
            <a:srgbClr val="A4A3A4"/>
          </p15:clr>
        </p15:guide>
        <p15:guide id="3" pos="250" userDrawn="1">
          <p15:clr>
            <a:srgbClr val="A4A3A4"/>
          </p15:clr>
        </p15:guide>
        <p15:guide id="4" pos="11429" userDrawn="1">
          <p15:clr>
            <a:srgbClr val="A4A3A4"/>
          </p15:clr>
        </p15:guide>
        <p15:guide id="5" pos="11545" userDrawn="1">
          <p15:clr>
            <a:srgbClr val="A4A3A4"/>
          </p15:clr>
        </p15:guide>
        <p15:guide id="6" orient="horz" pos="16278" userDrawn="1">
          <p15:clr>
            <a:srgbClr val="A4A3A4"/>
          </p15:clr>
        </p15:guide>
        <p15:guide id="7" orient="horz" pos="16394" userDrawn="1">
          <p15:clr>
            <a:srgbClr val="A4A3A4"/>
          </p15:clr>
        </p15:guide>
        <p15:guide id="8" orient="horz" pos="2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9" d="100"/>
          <a:sy n="29" d="100"/>
        </p:scale>
        <p:origin x="3036" y="246"/>
      </p:cViewPr>
      <p:guideLst>
        <p:guide orient="horz" pos="115"/>
        <p:guide pos="134"/>
        <p:guide pos="250"/>
        <p:guide pos="11429"/>
        <p:guide pos="11545"/>
        <p:guide orient="horz" pos="16278"/>
        <p:guide orient="horz" pos="16394"/>
        <p:guide orient="horz" pos="2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0531" y="4289141"/>
            <a:ext cx="15759351" cy="9124280"/>
          </a:xfrm>
        </p:spPr>
        <p:txBody>
          <a:bodyPr anchor="b"/>
          <a:lstStyle>
            <a:lvl1pPr algn="ctr">
              <a:defRPr sz="121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7552" y="13765288"/>
            <a:ext cx="13905310" cy="6327541"/>
          </a:xfrm>
        </p:spPr>
        <p:txBody>
          <a:bodyPr/>
          <a:lstStyle>
            <a:lvl1pPr marL="0" indent="0" algn="ctr">
              <a:buNone/>
              <a:defRPr sz="4866"/>
            </a:lvl1pPr>
            <a:lvl2pPr marL="927019" indent="0" algn="ctr">
              <a:buNone/>
              <a:defRPr sz="4055"/>
            </a:lvl2pPr>
            <a:lvl3pPr marL="1854037" indent="0" algn="ctr">
              <a:buNone/>
              <a:defRPr sz="3650"/>
            </a:lvl3pPr>
            <a:lvl4pPr marL="2781056" indent="0" algn="ctr">
              <a:buNone/>
              <a:defRPr sz="3244"/>
            </a:lvl4pPr>
            <a:lvl5pPr marL="3708075" indent="0" algn="ctr">
              <a:buNone/>
              <a:defRPr sz="3244"/>
            </a:lvl5pPr>
            <a:lvl6pPr marL="4635094" indent="0" algn="ctr">
              <a:buNone/>
              <a:defRPr sz="3244"/>
            </a:lvl6pPr>
            <a:lvl7pPr marL="5562112" indent="0" algn="ctr">
              <a:buNone/>
              <a:defRPr sz="3244"/>
            </a:lvl7pPr>
            <a:lvl8pPr marL="6489131" indent="0" algn="ctr">
              <a:buNone/>
              <a:defRPr sz="3244"/>
            </a:lvl8pPr>
            <a:lvl9pPr marL="7416150" indent="0" algn="ctr">
              <a:buNone/>
              <a:defRPr sz="32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5260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09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67984" y="1395335"/>
            <a:ext cx="3997777" cy="2221010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4655" y="1395335"/>
            <a:ext cx="11761574" cy="22210101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4010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19871917" y="2913635"/>
            <a:ext cx="17285501" cy="14024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119" dirty="0"/>
              <a:t>B2</a:t>
            </a:r>
            <a:r>
              <a:rPr kumimoji="1" lang="ja-JP" altLang="en-US" sz="6119" dirty="0"/>
              <a:t>サイズ　タテ</a:t>
            </a:r>
            <a:endParaRPr kumimoji="1" lang="en-US" altLang="ja-JP" sz="6119" dirty="0"/>
          </a:p>
          <a:p>
            <a:endParaRPr kumimoji="1" lang="en-US" altLang="ja-JP" sz="4297" dirty="0"/>
          </a:p>
          <a:p>
            <a:r>
              <a:rPr kumimoji="1" lang="en-US" altLang="ja-JP" sz="4759" dirty="0"/>
              <a:t>【</a:t>
            </a:r>
            <a:r>
              <a:rPr kumimoji="1" lang="ja-JP" altLang="en-US" sz="4759" dirty="0"/>
              <a:t>デザイン作成上の注意事項</a:t>
            </a:r>
            <a:r>
              <a:rPr kumimoji="1" lang="en-US" altLang="ja-JP" sz="4759" dirty="0"/>
              <a:t>】</a:t>
            </a:r>
          </a:p>
          <a:p>
            <a:r>
              <a:rPr kumimoji="1" lang="ja-JP" altLang="en-US" sz="4759" dirty="0"/>
              <a:t>■</a:t>
            </a:r>
            <a:r>
              <a:rPr kumimoji="1" lang="ja-JP" altLang="en-US" sz="4759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4759" dirty="0"/>
              <a:t>してください。</a:t>
            </a:r>
            <a:endParaRPr kumimoji="1" lang="en-US" altLang="ja-JP" sz="4759" dirty="0"/>
          </a:p>
          <a:p>
            <a:r>
              <a:rPr kumimoji="1" lang="ja-JP" altLang="en-US" sz="4759" i="0" dirty="0"/>
              <a:t>■</a:t>
            </a:r>
            <a:r>
              <a:rPr kumimoji="1" lang="ja-JP" altLang="en-US" sz="4759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4759" i="0" dirty="0"/>
              <a:t>です。</a:t>
            </a:r>
            <a:endParaRPr kumimoji="1" lang="en-US" altLang="ja-JP" sz="4759" i="0" dirty="0"/>
          </a:p>
          <a:p>
            <a:r>
              <a:rPr kumimoji="1" lang="ja-JP" altLang="en-US" sz="4759" i="0" dirty="0"/>
              <a:t>■</a:t>
            </a:r>
            <a:r>
              <a:rPr kumimoji="1" lang="ja-JP" altLang="en-US" sz="4759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4759" i="0" dirty="0">
              <a:solidFill>
                <a:srgbClr val="FF0000"/>
              </a:solidFill>
            </a:endParaRPr>
          </a:p>
          <a:p>
            <a:r>
              <a:rPr kumimoji="1" lang="ja-JP" altLang="en-US" sz="4759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4759" i="0" dirty="0"/>
              <a:t>してください。</a:t>
            </a:r>
            <a:endParaRPr kumimoji="1" lang="en-US" altLang="ja-JP" sz="4759" i="0" dirty="0"/>
          </a:p>
          <a:p>
            <a:r>
              <a:rPr kumimoji="1" lang="ja-JP" altLang="en-US" sz="4759" i="0" dirty="0"/>
              <a:t>■両面印刷の場合はスライドを複製してください。</a:t>
            </a:r>
            <a:endParaRPr kumimoji="1" lang="en-US" altLang="ja-JP" sz="4759" i="0" dirty="0"/>
          </a:p>
          <a:p>
            <a:endParaRPr kumimoji="1" lang="en-US" altLang="ja-JP" sz="4297" dirty="0"/>
          </a:p>
          <a:p>
            <a:r>
              <a:rPr kumimoji="1" lang="en-US" altLang="ja-JP" sz="4297" dirty="0"/>
              <a:t>【</a:t>
            </a:r>
            <a:r>
              <a:rPr kumimoji="1" lang="ja-JP" altLang="en-US" sz="4297" dirty="0"/>
              <a:t>データ保存時の注意事項</a:t>
            </a:r>
            <a:r>
              <a:rPr kumimoji="1" lang="en-US" altLang="ja-JP" sz="4297" dirty="0"/>
              <a:t>】</a:t>
            </a:r>
          </a:p>
          <a:p>
            <a:r>
              <a:rPr kumimoji="1" lang="ja-JP" altLang="en-US" sz="4297" dirty="0"/>
              <a:t>左上のツールバーのファイルを選択</a:t>
            </a:r>
            <a:endParaRPr kumimoji="1" lang="en-US" altLang="ja-JP" sz="4297" dirty="0"/>
          </a:p>
          <a:p>
            <a:r>
              <a:rPr kumimoji="1" lang="ja-JP" altLang="en-US" sz="4297" dirty="0"/>
              <a:t>　→名前を付けて保存</a:t>
            </a:r>
            <a:endParaRPr kumimoji="1" lang="en-US" altLang="ja-JP" sz="4297" dirty="0"/>
          </a:p>
          <a:p>
            <a:r>
              <a:rPr kumimoji="1" lang="ja-JP" altLang="en-US" sz="4297" dirty="0"/>
              <a:t>　　→保存先の選択</a:t>
            </a:r>
            <a:endParaRPr kumimoji="1" lang="en-US" altLang="ja-JP" sz="4297" dirty="0"/>
          </a:p>
          <a:p>
            <a:r>
              <a:rPr kumimoji="1" lang="ja-JP" altLang="en-US" sz="4297" dirty="0"/>
              <a:t>　　　→ファイル名の入力</a:t>
            </a:r>
            <a:endParaRPr kumimoji="1" lang="en-US" altLang="ja-JP" sz="4297" dirty="0"/>
          </a:p>
          <a:p>
            <a:r>
              <a:rPr kumimoji="1" lang="ja-JP" altLang="en-US" sz="4297" dirty="0"/>
              <a:t>　　　　→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429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429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429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429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4297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4297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429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297" dirty="0"/>
              <a:t>　　　　　→保存</a:t>
            </a:r>
            <a:endParaRPr kumimoji="1" lang="en-US" altLang="ja-JP" sz="4297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18357328" y="-7840287"/>
            <a:ext cx="0" cy="782693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183573" y="-7840287"/>
            <a:ext cx="0" cy="782693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183573" y="26221387"/>
            <a:ext cx="0" cy="782693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18357328" y="26221387"/>
            <a:ext cx="0" cy="782693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7006918" y="184573"/>
            <a:ext cx="698874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18547985" y="26024747"/>
            <a:ext cx="698874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7001995" y="26024747"/>
            <a:ext cx="698874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18547985" y="184573"/>
            <a:ext cx="698874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7006918" y="369145"/>
            <a:ext cx="69887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18547985" y="369145"/>
            <a:ext cx="69887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7003889" y="25840174"/>
            <a:ext cx="69887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18547985" y="25840174"/>
            <a:ext cx="69887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367147" y="-7840287"/>
            <a:ext cx="0" cy="7826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18173754" y="-7840287"/>
            <a:ext cx="0" cy="7826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18173754" y="26221387"/>
            <a:ext cx="0" cy="7826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367147" y="26221387"/>
            <a:ext cx="0" cy="78269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0C4E32-4DB9-5727-F35D-8BF2E27DDBE6}"/>
              </a:ext>
            </a:extLst>
          </p:cNvPr>
          <p:cNvGrpSpPr/>
          <p:nvPr userDrawn="1"/>
        </p:nvGrpSpPr>
        <p:grpSpPr>
          <a:xfrm>
            <a:off x="19224122" y="18394462"/>
            <a:ext cx="9349422" cy="5294246"/>
            <a:chOff x="4734501" y="2421252"/>
            <a:chExt cx="9219048" cy="5649801"/>
          </a:xfrm>
        </p:grpSpPr>
        <p:pic>
          <p:nvPicPr>
            <p:cNvPr id="4" name="図 3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C8E2E6E-5839-DD41-9709-48761ACB4C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2CACEB-5F2F-4996-A8AB-3480FC92CDDB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721790" cy="1773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400" dirty="0"/>
                <a:t>FD</a:t>
              </a:r>
              <a:r>
                <a:rPr kumimoji="1" lang="ja-JP" altLang="en-US" sz="3400" dirty="0"/>
                <a:t>：</a:t>
              </a:r>
              <a:r>
                <a:rPr kumimoji="1" lang="en-US" altLang="ja-JP" sz="3400" dirty="0"/>
                <a:t>0120-700-679</a:t>
              </a:r>
            </a:p>
            <a:p>
              <a:r>
                <a:rPr kumimoji="1" lang="ja-JP" altLang="en-US" sz="3400" dirty="0"/>
                <a:t>受付時間／</a:t>
              </a:r>
              <a:r>
                <a:rPr kumimoji="1" lang="en-US" altLang="ja-JP" sz="3400" dirty="0"/>
                <a:t>9:00</a:t>
              </a:r>
              <a:r>
                <a:rPr kumimoji="1" lang="ja-JP" altLang="en-US" sz="3400" dirty="0"/>
                <a:t>～</a:t>
              </a:r>
              <a:r>
                <a:rPr kumimoji="1" lang="en-US" altLang="ja-JP" sz="3400" dirty="0"/>
                <a:t>18:00</a:t>
              </a:r>
              <a:r>
                <a:rPr kumimoji="1" lang="ja-JP" altLang="en-US" sz="3400" dirty="0"/>
                <a:t>  定休日／土日祝</a:t>
              </a:r>
              <a:endParaRPr kumimoji="1" lang="en-US" altLang="ja-JP" sz="3400" dirty="0"/>
            </a:p>
            <a:p>
              <a:r>
                <a:rPr kumimoji="1" lang="en-US" altLang="ja-JP" sz="34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34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7770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06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998" y="6533817"/>
            <a:ext cx="15991106" cy="10901814"/>
          </a:xfrm>
        </p:spPr>
        <p:txBody>
          <a:bodyPr anchor="b"/>
          <a:lstStyle>
            <a:lvl1pPr>
              <a:defRPr sz="121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4998" y="17538767"/>
            <a:ext cx="15991106" cy="5733006"/>
          </a:xfrm>
        </p:spPr>
        <p:txBody>
          <a:bodyPr/>
          <a:lstStyle>
            <a:lvl1pPr marL="0" indent="0">
              <a:buNone/>
              <a:defRPr sz="4866">
                <a:solidFill>
                  <a:schemeClr val="tx1"/>
                </a:solidFill>
              </a:defRPr>
            </a:lvl1pPr>
            <a:lvl2pPr marL="927019" indent="0">
              <a:buNone/>
              <a:defRPr sz="4055">
                <a:solidFill>
                  <a:schemeClr val="tx1">
                    <a:tint val="75000"/>
                  </a:schemeClr>
                </a:solidFill>
              </a:defRPr>
            </a:lvl2pPr>
            <a:lvl3pPr marL="1854037" indent="0">
              <a:buNone/>
              <a:defRPr sz="3650">
                <a:solidFill>
                  <a:schemeClr val="tx1">
                    <a:tint val="75000"/>
                  </a:schemeClr>
                </a:solidFill>
              </a:defRPr>
            </a:lvl3pPr>
            <a:lvl4pPr marL="2781056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4pPr>
            <a:lvl5pPr marL="3708075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5pPr>
            <a:lvl6pPr marL="4635094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6pPr>
            <a:lvl7pPr marL="5562112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7pPr>
            <a:lvl8pPr marL="6489131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8pPr>
            <a:lvl9pPr marL="7416150" indent="0">
              <a:buNone/>
              <a:defRPr sz="32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44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4653" y="6976677"/>
            <a:ext cx="7879676" cy="166287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084" y="6976677"/>
            <a:ext cx="7879676" cy="166287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8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1395341"/>
            <a:ext cx="15991106" cy="506567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070" y="6424611"/>
            <a:ext cx="7843463" cy="3148603"/>
          </a:xfrm>
        </p:spPr>
        <p:txBody>
          <a:bodyPr anchor="b"/>
          <a:lstStyle>
            <a:lvl1pPr marL="0" indent="0">
              <a:buNone/>
              <a:defRPr sz="4866" b="1"/>
            </a:lvl1pPr>
            <a:lvl2pPr marL="927019" indent="0">
              <a:buNone/>
              <a:defRPr sz="4055" b="1"/>
            </a:lvl2pPr>
            <a:lvl3pPr marL="1854037" indent="0">
              <a:buNone/>
              <a:defRPr sz="3650" b="1"/>
            </a:lvl3pPr>
            <a:lvl4pPr marL="2781056" indent="0">
              <a:buNone/>
              <a:defRPr sz="3244" b="1"/>
            </a:lvl4pPr>
            <a:lvl5pPr marL="3708075" indent="0">
              <a:buNone/>
              <a:defRPr sz="3244" b="1"/>
            </a:lvl5pPr>
            <a:lvl6pPr marL="4635094" indent="0">
              <a:buNone/>
              <a:defRPr sz="3244" b="1"/>
            </a:lvl6pPr>
            <a:lvl7pPr marL="5562112" indent="0">
              <a:buNone/>
              <a:defRPr sz="3244" b="1"/>
            </a:lvl7pPr>
            <a:lvl8pPr marL="6489131" indent="0">
              <a:buNone/>
              <a:defRPr sz="3244" b="1"/>
            </a:lvl8pPr>
            <a:lvl9pPr marL="7416150" indent="0">
              <a:buNone/>
              <a:defRPr sz="32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7070" y="9573214"/>
            <a:ext cx="7843463" cy="140807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86085" y="6424611"/>
            <a:ext cx="7882090" cy="3148603"/>
          </a:xfrm>
        </p:spPr>
        <p:txBody>
          <a:bodyPr anchor="b"/>
          <a:lstStyle>
            <a:lvl1pPr marL="0" indent="0">
              <a:buNone/>
              <a:defRPr sz="4866" b="1"/>
            </a:lvl1pPr>
            <a:lvl2pPr marL="927019" indent="0">
              <a:buNone/>
              <a:defRPr sz="4055" b="1"/>
            </a:lvl2pPr>
            <a:lvl3pPr marL="1854037" indent="0">
              <a:buNone/>
              <a:defRPr sz="3650" b="1"/>
            </a:lvl3pPr>
            <a:lvl4pPr marL="2781056" indent="0">
              <a:buNone/>
              <a:defRPr sz="3244" b="1"/>
            </a:lvl4pPr>
            <a:lvl5pPr marL="3708075" indent="0">
              <a:buNone/>
              <a:defRPr sz="3244" b="1"/>
            </a:lvl5pPr>
            <a:lvl6pPr marL="4635094" indent="0">
              <a:buNone/>
              <a:defRPr sz="3244" b="1"/>
            </a:lvl6pPr>
            <a:lvl7pPr marL="5562112" indent="0">
              <a:buNone/>
              <a:defRPr sz="3244" b="1"/>
            </a:lvl7pPr>
            <a:lvl8pPr marL="6489131" indent="0">
              <a:buNone/>
              <a:defRPr sz="3244" b="1"/>
            </a:lvl8pPr>
            <a:lvl9pPr marL="7416150" indent="0">
              <a:buNone/>
              <a:defRPr sz="32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386085" y="9573214"/>
            <a:ext cx="7882090" cy="1408075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947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12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7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1747202"/>
            <a:ext cx="5979766" cy="6115209"/>
          </a:xfrm>
        </p:spPr>
        <p:txBody>
          <a:bodyPr anchor="b"/>
          <a:lstStyle>
            <a:lvl1pPr>
              <a:defRPr sz="64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82090" y="3773478"/>
            <a:ext cx="9386084" cy="18624694"/>
          </a:xfrm>
        </p:spPr>
        <p:txBody>
          <a:bodyPr/>
          <a:lstStyle>
            <a:lvl1pPr>
              <a:defRPr sz="6488"/>
            </a:lvl1pPr>
            <a:lvl2pPr>
              <a:defRPr sz="5677"/>
            </a:lvl2pPr>
            <a:lvl3pPr>
              <a:defRPr sz="4866"/>
            </a:lvl3pPr>
            <a:lvl4pPr>
              <a:defRPr sz="4055"/>
            </a:lvl4pPr>
            <a:lvl5pPr>
              <a:defRPr sz="4055"/>
            </a:lvl5pPr>
            <a:lvl6pPr>
              <a:defRPr sz="4055"/>
            </a:lvl6pPr>
            <a:lvl7pPr>
              <a:defRPr sz="4055"/>
            </a:lvl7pPr>
            <a:lvl8pPr>
              <a:defRPr sz="4055"/>
            </a:lvl8pPr>
            <a:lvl9pPr>
              <a:defRPr sz="40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7068" y="7862411"/>
            <a:ext cx="5979766" cy="14566090"/>
          </a:xfrm>
        </p:spPr>
        <p:txBody>
          <a:bodyPr/>
          <a:lstStyle>
            <a:lvl1pPr marL="0" indent="0">
              <a:buNone/>
              <a:defRPr sz="3244"/>
            </a:lvl1pPr>
            <a:lvl2pPr marL="927019" indent="0">
              <a:buNone/>
              <a:defRPr sz="2839"/>
            </a:lvl2pPr>
            <a:lvl3pPr marL="1854037" indent="0">
              <a:buNone/>
              <a:defRPr sz="2433"/>
            </a:lvl3pPr>
            <a:lvl4pPr marL="2781056" indent="0">
              <a:buNone/>
              <a:defRPr sz="2028"/>
            </a:lvl4pPr>
            <a:lvl5pPr marL="3708075" indent="0">
              <a:buNone/>
              <a:defRPr sz="2028"/>
            </a:lvl5pPr>
            <a:lvl6pPr marL="4635094" indent="0">
              <a:buNone/>
              <a:defRPr sz="2028"/>
            </a:lvl6pPr>
            <a:lvl7pPr marL="5562112" indent="0">
              <a:buNone/>
              <a:defRPr sz="2028"/>
            </a:lvl7pPr>
            <a:lvl8pPr marL="6489131" indent="0">
              <a:buNone/>
              <a:defRPr sz="2028"/>
            </a:lvl8pPr>
            <a:lvl9pPr marL="7416150" indent="0">
              <a:buNone/>
              <a:defRPr sz="20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91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068" y="1747202"/>
            <a:ext cx="5979766" cy="6115209"/>
          </a:xfrm>
        </p:spPr>
        <p:txBody>
          <a:bodyPr anchor="b"/>
          <a:lstStyle>
            <a:lvl1pPr>
              <a:defRPr sz="64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82090" y="3773478"/>
            <a:ext cx="9386084" cy="18624694"/>
          </a:xfrm>
        </p:spPr>
        <p:txBody>
          <a:bodyPr anchor="t"/>
          <a:lstStyle>
            <a:lvl1pPr marL="0" indent="0">
              <a:buNone/>
              <a:defRPr sz="6488"/>
            </a:lvl1pPr>
            <a:lvl2pPr marL="927019" indent="0">
              <a:buNone/>
              <a:defRPr sz="5677"/>
            </a:lvl2pPr>
            <a:lvl3pPr marL="1854037" indent="0">
              <a:buNone/>
              <a:defRPr sz="4866"/>
            </a:lvl3pPr>
            <a:lvl4pPr marL="2781056" indent="0">
              <a:buNone/>
              <a:defRPr sz="4055"/>
            </a:lvl4pPr>
            <a:lvl5pPr marL="3708075" indent="0">
              <a:buNone/>
              <a:defRPr sz="4055"/>
            </a:lvl5pPr>
            <a:lvl6pPr marL="4635094" indent="0">
              <a:buNone/>
              <a:defRPr sz="4055"/>
            </a:lvl6pPr>
            <a:lvl7pPr marL="5562112" indent="0">
              <a:buNone/>
              <a:defRPr sz="4055"/>
            </a:lvl7pPr>
            <a:lvl8pPr marL="6489131" indent="0">
              <a:buNone/>
              <a:defRPr sz="4055"/>
            </a:lvl8pPr>
            <a:lvl9pPr marL="7416150" indent="0">
              <a:buNone/>
              <a:defRPr sz="405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7068" y="7862411"/>
            <a:ext cx="5979766" cy="14566090"/>
          </a:xfrm>
        </p:spPr>
        <p:txBody>
          <a:bodyPr/>
          <a:lstStyle>
            <a:lvl1pPr marL="0" indent="0">
              <a:buNone/>
              <a:defRPr sz="3244"/>
            </a:lvl1pPr>
            <a:lvl2pPr marL="927019" indent="0">
              <a:buNone/>
              <a:defRPr sz="2839"/>
            </a:lvl2pPr>
            <a:lvl3pPr marL="1854037" indent="0">
              <a:buNone/>
              <a:defRPr sz="2433"/>
            </a:lvl3pPr>
            <a:lvl4pPr marL="2781056" indent="0">
              <a:buNone/>
              <a:defRPr sz="2028"/>
            </a:lvl4pPr>
            <a:lvl5pPr marL="3708075" indent="0">
              <a:buNone/>
              <a:defRPr sz="2028"/>
            </a:lvl5pPr>
            <a:lvl6pPr marL="4635094" indent="0">
              <a:buNone/>
              <a:defRPr sz="2028"/>
            </a:lvl6pPr>
            <a:lvl7pPr marL="5562112" indent="0">
              <a:buNone/>
              <a:defRPr sz="2028"/>
            </a:lvl7pPr>
            <a:lvl8pPr marL="6489131" indent="0">
              <a:buNone/>
              <a:defRPr sz="2028"/>
            </a:lvl8pPr>
            <a:lvl9pPr marL="7416150" indent="0">
              <a:buNone/>
              <a:defRPr sz="20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1458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4654" y="1395341"/>
            <a:ext cx="15991106" cy="5065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654" y="6976677"/>
            <a:ext cx="15991106" cy="166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4653" y="24290974"/>
            <a:ext cx="4171593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41512" y="24290974"/>
            <a:ext cx="6257389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094167" y="24290974"/>
            <a:ext cx="4171593" cy="1395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63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1854037" rtl="0" eaLnBrk="1" latinLnBrk="0" hangingPunct="1">
        <a:lnSpc>
          <a:spcPct val="90000"/>
        </a:lnSpc>
        <a:spcBef>
          <a:spcPct val="0"/>
        </a:spcBef>
        <a:buNone/>
        <a:defRPr kumimoji="1" sz="89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09" indent="-463509" algn="l" defTabSz="1854037" rtl="0" eaLnBrk="1" latinLnBrk="0" hangingPunct="1">
        <a:lnSpc>
          <a:spcPct val="90000"/>
        </a:lnSpc>
        <a:spcBef>
          <a:spcPts val="2028"/>
        </a:spcBef>
        <a:buFont typeface="Arial" panose="020B0604020202020204" pitchFamily="34" charset="0"/>
        <a:buChar char="•"/>
        <a:defRPr kumimoji="1" sz="5677" kern="1200">
          <a:solidFill>
            <a:schemeClr val="tx1"/>
          </a:solidFill>
          <a:latin typeface="+mn-lt"/>
          <a:ea typeface="+mn-ea"/>
          <a:cs typeface="+mn-cs"/>
        </a:defRPr>
      </a:lvl1pPr>
      <a:lvl2pPr marL="1390528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317547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055" kern="1200">
          <a:solidFill>
            <a:schemeClr val="tx1"/>
          </a:solidFill>
          <a:latin typeface="+mn-lt"/>
          <a:ea typeface="+mn-ea"/>
          <a:cs typeface="+mn-cs"/>
        </a:defRPr>
      </a:lvl3pPr>
      <a:lvl4pPr marL="3244566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4171584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5098603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6025622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952640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879659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1pPr>
      <a:lvl2pPr marL="927019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2pPr>
      <a:lvl3pPr marL="1854037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3pPr>
      <a:lvl4pPr marL="2781056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3708075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4635094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5562112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489131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41615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小宮 菜津美</cp:lastModifiedBy>
  <cp:revision>24</cp:revision>
  <dcterms:created xsi:type="dcterms:W3CDTF">2019-10-04T02:06:44Z</dcterms:created>
  <dcterms:modified xsi:type="dcterms:W3CDTF">2024-06-25T08:04:07Z</dcterms:modified>
</cp:coreProperties>
</file>