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26208038" cy="370792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" userDrawn="1">
          <p15:clr>
            <a:srgbClr val="A4A3A4"/>
          </p15:clr>
        </p15:guide>
        <p15:guide id="2" pos="190" userDrawn="1">
          <p15:clr>
            <a:srgbClr val="A4A3A4"/>
          </p15:clr>
        </p15:guide>
        <p15:guide id="3" pos="353" userDrawn="1">
          <p15:clr>
            <a:srgbClr val="A4A3A4"/>
          </p15:clr>
        </p15:guide>
        <p15:guide id="4" pos="16156" userDrawn="1">
          <p15:clr>
            <a:srgbClr val="A4A3A4"/>
          </p15:clr>
        </p15:guide>
        <p15:guide id="5" pos="16319" userDrawn="1">
          <p15:clr>
            <a:srgbClr val="A4A3A4"/>
          </p15:clr>
        </p15:guide>
        <p15:guide id="6" orient="horz" pos="23031" userDrawn="1">
          <p15:clr>
            <a:srgbClr val="A4A3A4"/>
          </p15:clr>
        </p15:guide>
        <p15:guide id="7" orient="horz" pos="23195" userDrawn="1">
          <p15:clr>
            <a:srgbClr val="A4A3A4"/>
          </p15:clr>
        </p15:guide>
        <p15:guide id="8" orient="horz" pos="3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" d="100"/>
          <a:sy n="13" d="100"/>
        </p:scale>
        <p:origin x="2388" y="6"/>
      </p:cViewPr>
      <p:guideLst>
        <p:guide orient="horz" pos="162"/>
        <p:guide pos="190"/>
        <p:guide pos="353"/>
        <p:guide pos="16156"/>
        <p:guide pos="16319"/>
        <p:guide orient="horz" pos="23031"/>
        <p:guide orient="horz" pos="23195"/>
        <p:guide orient="horz" pos="3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5603" y="6068295"/>
            <a:ext cx="22276832" cy="12909068"/>
          </a:xfrm>
        </p:spPr>
        <p:txBody>
          <a:bodyPr anchor="b"/>
          <a:lstStyle>
            <a:lvl1pPr algn="ctr">
              <a:defRPr sz="171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005" y="19475186"/>
            <a:ext cx="19656029" cy="8952230"/>
          </a:xfrm>
        </p:spPr>
        <p:txBody>
          <a:bodyPr/>
          <a:lstStyle>
            <a:lvl1pPr marL="0" indent="0" algn="ctr">
              <a:buNone/>
              <a:defRPr sz="6879"/>
            </a:lvl1pPr>
            <a:lvl2pPr marL="1310381" indent="0" algn="ctr">
              <a:buNone/>
              <a:defRPr sz="5732"/>
            </a:lvl2pPr>
            <a:lvl3pPr marL="2620762" indent="0" algn="ctr">
              <a:buNone/>
              <a:defRPr sz="5159"/>
            </a:lvl3pPr>
            <a:lvl4pPr marL="3931143" indent="0" algn="ctr">
              <a:buNone/>
              <a:defRPr sz="4586"/>
            </a:lvl4pPr>
            <a:lvl5pPr marL="5241524" indent="0" algn="ctr">
              <a:buNone/>
              <a:defRPr sz="4586"/>
            </a:lvl5pPr>
            <a:lvl6pPr marL="6551905" indent="0" algn="ctr">
              <a:buNone/>
              <a:defRPr sz="4586"/>
            </a:lvl6pPr>
            <a:lvl7pPr marL="7862286" indent="0" algn="ctr">
              <a:buNone/>
              <a:defRPr sz="4586"/>
            </a:lvl7pPr>
            <a:lvl8pPr marL="9172666" indent="0" algn="ctr">
              <a:buNone/>
              <a:defRPr sz="4586"/>
            </a:lvl8pPr>
            <a:lvl9pPr marL="10483047" indent="0" algn="ctr">
              <a:buNone/>
              <a:defRPr sz="458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450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4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55129" y="1974126"/>
            <a:ext cx="5651108" cy="314229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1804" y="1974126"/>
            <a:ext cx="16625724" cy="314229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891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28090201" y="4122220"/>
            <a:ext cx="24332302" cy="19787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650" dirty="0"/>
              <a:t>B1</a:t>
            </a:r>
            <a:r>
              <a:rPr kumimoji="1" lang="ja-JP" altLang="en-US" sz="8650" dirty="0"/>
              <a:t>サイズ　タテ</a:t>
            </a:r>
            <a:endParaRPr kumimoji="1" lang="en-US" altLang="ja-JP" sz="8650" dirty="0"/>
          </a:p>
          <a:p>
            <a:endParaRPr kumimoji="1" lang="en-US" altLang="ja-JP" sz="6074" dirty="0"/>
          </a:p>
          <a:p>
            <a:r>
              <a:rPr kumimoji="1" lang="en-US" altLang="ja-JP" sz="6728" dirty="0"/>
              <a:t>【</a:t>
            </a:r>
            <a:r>
              <a:rPr kumimoji="1" lang="ja-JP" altLang="en-US" sz="6728" dirty="0"/>
              <a:t>デザイン作成上の注意事項</a:t>
            </a:r>
            <a:r>
              <a:rPr kumimoji="1" lang="en-US" altLang="ja-JP" sz="6728" dirty="0"/>
              <a:t>】</a:t>
            </a:r>
          </a:p>
          <a:p>
            <a:r>
              <a:rPr kumimoji="1" lang="ja-JP" altLang="en-US" sz="6728" dirty="0"/>
              <a:t>■</a:t>
            </a:r>
            <a:r>
              <a:rPr kumimoji="1" lang="ja-JP" altLang="en-US" sz="6728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6728" dirty="0"/>
              <a:t>してください。</a:t>
            </a:r>
            <a:endParaRPr kumimoji="1" lang="en-US" altLang="ja-JP" sz="6728" dirty="0"/>
          </a:p>
          <a:p>
            <a:r>
              <a:rPr kumimoji="1" lang="ja-JP" altLang="en-US" sz="6728" i="0" dirty="0"/>
              <a:t>■</a:t>
            </a:r>
            <a:r>
              <a:rPr kumimoji="1" lang="ja-JP" altLang="en-US" sz="6728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6728" i="0" dirty="0"/>
              <a:t>です。</a:t>
            </a:r>
            <a:endParaRPr kumimoji="1" lang="en-US" altLang="ja-JP" sz="6728" i="0" dirty="0"/>
          </a:p>
          <a:p>
            <a:r>
              <a:rPr kumimoji="1" lang="ja-JP" altLang="en-US" sz="6728" i="0" dirty="0"/>
              <a:t>■</a:t>
            </a:r>
            <a:r>
              <a:rPr kumimoji="1" lang="ja-JP" altLang="en-US" sz="6728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6728" i="0" dirty="0">
              <a:solidFill>
                <a:srgbClr val="FF0000"/>
              </a:solidFill>
            </a:endParaRPr>
          </a:p>
          <a:p>
            <a:r>
              <a:rPr kumimoji="1" lang="ja-JP" altLang="en-US" sz="6728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6728" i="0" dirty="0"/>
              <a:t>してください。</a:t>
            </a:r>
            <a:endParaRPr kumimoji="1" lang="en-US" altLang="ja-JP" sz="6728" i="0" dirty="0"/>
          </a:p>
          <a:p>
            <a:r>
              <a:rPr kumimoji="1" lang="ja-JP" altLang="en-US" sz="6728" i="0" dirty="0"/>
              <a:t>■両面印刷の場合はスライドを複製してください。</a:t>
            </a:r>
            <a:endParaRPr kumimoji="1" lang="en-US" altLang="ja-JP" sz="6728" i="0" dirty="0"/>
          </a:p>
          <a:p>
            <a:endParaRPr kumimoji="1" lang="en-US" altLang="ja-JP" sz="6074" dirty="0"/>
          </a:p>
          <a:p>
            <a:r>
              <a:rPr kumimoji="1" lang="en-US" altLang="ja-JP" sz="6074" dirty="0"/>
              <a:t>【</a:t>
            </a:r>
            <a:r>
              <a:rPr kumimoji="1" lang="ja-JP" altLang="en-US" sz="6074" dirty="0"/>
              <a:t>データ保存時の注意事項</a:t>
            </a:r>
            <a:r>
              <a:rPr kumimoji="1" lang="en-US" altLang="ja-JP" sz="6074" dirty="0"/>
              <a:t>】</a:t>
            </a:r>
          </a:p>
          <a:p>
            <a:r>
              <a:rPr kumimoji="1" lang="ja-JP" altLang="en-US" sz="6074" dirty="0"/>
              <a:t>左上のツールバーのファイルを選択</a:t>
            </a:r>
            <a:endParaRPr kumimoji="1" lang="en-US" altLang="ja-JP" sz="6074" dirty="0"/>
          </a:p>
          <a:p>
            <a:r>
              <a:rPr kumimoji="1" lang="ja-JP" altLang="en-US" sz="6074" dirty="0"/>
              <a:t>　→名前を付けて保存</a:t>
            </a:r>
            <a:endParaRPr kumimoji="1" lang="en-US" altLang="ja-JP" sz="6074" dirty="0"/>
          </a:p>
          <a:p>
            <a:r>
              <a:rPr kumimoji="1" lang="ja-JP" altLang="en-US" sz="6074" dirty="0"/>
              <a:t>　　→保存先の選択</a:t>
            </a:r>
            <a:endParaRPr kumimoji="1" lang="en-US" altLang="ja-JP" sz="6074" dirty="0"/>
          </a:p>
          <a:p>
            <a:r>
              <a:rPr kumimoji="1" lang="ja-JP" altLang="en-US" sz="6074" dirty="0"/>
              <a:t>　　　→ファイル名の入力</a:t>
            </a:r>
            <a:endParaRPr kumimoji="1" lang="en-US" altLang="ja-JP" sz="6074" dirty="0"/>
          </a:p>
          <a:p>
            <a:r>
              <a:rPr kumimoji="1" lang="ja-JP" altLang="en-US" sz="6074" dirty="0"/>
              <a:t>　　　　→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607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607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607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607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6074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6074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6074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6074" dirty="0"/>
              <a:t>　　　　　→保存</a:t>
            </a:r>
            <a:endParaRPr kumimoji="1" lang="en-US" altLang="ja-JP" sz="6074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25949235" y="-11092469"/>
            <a:ext cx="0" cy="1107358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259492" y="-11092469"/>
            <a:ext cx="0" cy="1107358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259492" y="37098124"/>
            <a:ext cx="0" cy="1107358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25949235" y="37098124"/>
            <a:ext cx="0" cy="1107358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9904719" y="261134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26218741" y="36819917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9897760" y="36819917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26218741" y="261134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9904719" y="522268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26218741" y="522268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9900437" y="36558783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26218741" y="36558783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518985" y="-11092469"/>
            <a:ext cx="0" cy="11073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25689743" y="-11092469"/>
            <a:ext cx="0" cy="11073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25689743" y="37098124"/>
            <a:ext cx="0" cy="11073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518985" y="37098124"/>
            <a:ext cx="0" cy="1107358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27174503" y="26024560"/>
            <a:ext cx="13215996" cy="7449560"/>
            <a:chOff x="4734501" y="2421252"/>
            <a:chExt cx="9219048" cy="5619056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662148" cy="1742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805" dirty="0"/>
                <a:t>FD</a:t>
              </a:r>
              <a:r>
                <a:rPr kumimoji="1" lang="ja-JP" altLang="en-US" sz="4805" dirty="0"/>
                <a:t>：</a:t>
              </a:r>
              <a:r>
                <a:rPr kumimoji="1" lang="en-US" altLang="ja-JP" sz="4805" dirty="0"/>
                <a:t>0120-700-679</a:t>
              </a:r>
            </a:p>
            <a:p>
              <a:r>
                <a:rPr kumimoji="1" lang="ja-JP" altLang="en-US" sz="4805" dirty="0"/>
                <a:t>受付時間／</a:t>
              </a:r>
              <a:r>
                <a:rPr kumimoji="1" lang="en-US" altLang="ja-JP" sz="4805" dirty="0"/>
                <a:t>9:00</a:t>
              </a:r>
              <a:r>
                <a:rPr kumimoji="1" lang="ja-JP" altLang="en-US" sz="4805" dirty="0"/>
                <a:t>～</a:t>
              </a:r>
              <a:r>
                <a:rPr kumimoji="1" lang="en-US" altLang="ja-JP" sz="4805" dirty="0"/>
                <a:t>18:00</a:t>
              </a:r>
              <a:r>
                <a:rPr kumimoji="1" lang="ja-JP" altLang="en-US" sz="4805" dirty="0"/>
                <a:t>  定休日／土日祝</a:t>
              </a:r>
              <a:endParaRPr kumimoji="1" lang="en-US" altLang="ja-JP" sz="4805" dirty="0"/>
            </a:p>
            <a:p>
              <a:r>
                <a:rPr kumimoji="1" lang="en-US" altLang="ja-JP" sz="4805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4805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849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35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154" y="9244071"/>
            <a:ext cx="22604433" cy="15423930"/>
          </a:xfrm>
        </p:spPr>
        <p:txBody>
          <a:bodyPr anchor="b"/>
          <a:lstStyle>
            <a:lvl1pPr>
              <a:defRPr sz="1719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154" y="24813917"/>
            <a:ext cx="22604433" cy="8111081"/>
          </a:xfrm>
        </p:spPr>
        <p:txBody>
          <a:bodyPr/>
          <a:lstStyle>
            <a:lvl1pPr marL="0" indent="0">
              <a:buNone/>
              <a:defRPr sz="6879">
                <a:solidFill>
                  <a:schemeClr val="tx1"/>
                </a:solidFill>
              </a:defRPr>
            </a:lvl1pPr>
            <a:lvl2pPr marL="1310381" indent="0">
              <a:buNone/>
              <a:defRPr sz="5732">
                <a:solidFill>
                  <a:schemeClr val="tx1">
                    <a:tint val="75000"/>
                  </a:schemeClr>
                </a:solidFill>
              </a:defRPr>
            </a:lvl2pPr>
            <a:lvl3pPr marL="2620762" indent="0">
              <a:buNone/>
              <a:defRPr sz="5159">
                <a:solidFill>
                  <a:schemeClr val="tx1">
                    <a:tint val="75000"/>
                  </a:schemeClr>
                </a:solidFill>
              </a:defRPr>
            </a:lvl3pPr>
            <a:lvl4pPr marL="3931143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4pPr>
            <a:lvl5pPr marL="5241524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5pPr>
            <a:lvl6pPr marL="6551905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6pPr>
            <a:lvl7pPr marL="7862286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7pPr>
            <a:lvl8pPr marL="9172666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8pPr>
            <a:lvl9pPr marL="10483047" indent="0">
              <a:buNone/>
              <a:defRPr sz="45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07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1803" y="9870630"/>
            <a:ext cx="11138416" cy="235264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7819" y="9870630"/>
            <a:ext cx="11138416" cy="2352643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00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1974134"/>
            <a:ext cx="22604433" cy="716693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219" y="9089566"/>
            <a:ext cx="11087227" cy="4454656"/>
          </a:xfrm>
        </p:spPr>
        <p:txBody>
          <a:bodyPr anchor="b"/>
          <a:lstStyle>
            <a:lvl1pPr marL="0" indent="0">
              <a:buNone/>
              <a:defRPr sz="6879" b="1"/>
            </a:lvl1pPr>
            <a:lvl2pPr marL="1310381" indent="0">
              <a:buNone/>
              <a:defRPr sz="5732" b="1"/>
            </a:lvl2pPr>
            <a:lvl3pPr marL="2620762" indent="0">
              <a:buNone/>
              <a:defRPr sz="5159" b="1"/>
            </a:lvl3pPr>
            <a:lvl4pPr marL="3931143" indent="0">
              <a:buNone/>
              <a:defRPr sz="4586" b="1"/>
            </a:lvl4pPr>
            <a:lvl5pPr marL="5241524" indent="0">
              <a:buNone/>
              <a:defRPr sz="4586" b="1"/>
            </a:lvl5pPr>
            <a:lvl6pPr marL="6551905" indent="0">
              <a:buNone/>
              <a:defRPr sz="4586" b="1"/>
            </a:lvl6pPr>
            <a:lvl7pPr marL="7862286" indent="0">
              <a:buNone/>
              <a:defRPr sz="4586" b="1"/>
            </a:lvl7pPr>
            <a:lvl8pPr marL="9172666" indent="0">
              <a:buNone/>
              <a:defRPr sz="4586" b="1"/>
            </a:lvl8pPr>
            <a:lvl9pPr marL="10483047" indent="0">
              <a:buNone/>
              <a:defRPr sz="458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219" y="13544222"/>
            <a:ext cx="11087227" cy="199215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67821" y="9089566"/>
            <a:ext cx="11141830" cy="4454656"/>
          </a:xfrm>
        </p:spPr>
        <p:txBody>
          <a:bodyPr anchor="b"/>
          <a:lstStyle>
            <a:lvl1pPr marL="0" indent="0">
              <a:buNone/>
              <a:defRPr sz="6879" b="1"/>
            </a:lvl1pPr>
            <a:lvl2pPr marL="1310381" indent="0">
              <a:buNone/>
              <a:defRPr sz="5732" b="1"/>
            </a:lvl2pPr>
            <a:lvl3pPr marL="2620762" indent="0">
              <a:buNone/>
              <a:defRPr sz="5159" b="1"/>
            </a:lvl3pPr>
            <a:lvl4pPr marL="3931143" indent="0">
              <a:buNone/>
              <a:defRPr sz="4586" b="1"/>
            </a:lvl4pPr>
            <a:lvl5pPr marL="5241524" indent="0">
              <a:buNone/>
              <a:defRPr sz="4586" b="1"/>
            </a:lvl5pPr>
            <a:lvl6pPr marL="6551905" indent="0">
              <a:buNone/>
              <a:defRPr sz="4586" b="1"/>
            </a:lvl6pPr>
            <a:lvl7pPr marL="7862286" indent="0">
              <a:buNone/>
              <a:defRPr sz="4586" b="1"/>
            </a:lvl7pPr>
            <a:lvl8pPr marL="9172666" indent="0">
              <a:buNone/>
              <a:defRPr sz="4586" b="1"/>
            </a:lvl8pPr>
            <a:lvl9pPr marL="10483047" indent="0">
              <a:buNone/>
              <a:defRPr sz="458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67821" y="13544222"/>
            <a:ext cx="11141830" cy="1992151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1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15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25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2471949"/>
            <a:ext cx="8452774" cy="8651822"/>
          </a:xfrm>
        </p:spPr>
        <p:txBody>
          <a:bodyPr anchor="b"/>
          <a:lstStyle>
            <a:lvl1pPr>
              <a:defRPr sz="91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1830" y="5338732"/>
            <a:ext cx="13267819" cy="26350292"/>
          </a:xfrm>
        </p:spPr>
        <p:txBody>
          <a:bodyPr/>
          <a:lstStyle>
            <a:lvl1pPr>
              <a:defRPr sz="9172"/>
            </a:lvl1pPr>
            <a:lvl2pPr>
              <a:defRPr sz="8025"/>
            </a:lvl2pPr>
            <a:lvl3pPr>
              <a:defRPr sz="6879"/>
            </a:lvl3pPr>
            <a:lvl4pPr>
              <a:defRPr sz="5732"/>
            </a:lvl4pPr>
            <a:lvl5pPr>
              <a:defRPr sz="5732"/>
            </a:lvl5pPr>
            <a:lvl6pPr>
              <a:defRPr sz="5732"/>
            </a:lvl6pPr>
            <a:lvl7pPr>
              <a:defRPr sz="5732"/>
            </a:lvl7pPr>
            <a:lvl8pPr>
              <a:defRPr sz="5732"/>
            </a:lvl8pPr>
            <a:lvl9pPr>
              <a:defRPr sz="573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11123771"/>
            <a:ext cx="8452774" cy="20608163"/>
          </a:xfrm>
        </p:spPr>
        <p:txBody>
          <a:bodyPr/>
          <a:lstStyle>
            <a:lvl1pPr marL="0" indent="0">
              <a:buNone/>
              <a:defRPr sz="4586"/>
            </a:lvl1pPr>
            <a:lvl2pPr marL="1310381" indent="0">
              <a:buNone/>
              <a:defRPr sz="4013"/>
            </a:lvl2pPr>
            <a:lvl3pPr marL="2620762" indent="0">
              <a:buNone/>
              <a:defRPr sz="3439"/>
            </a:lvl3pPr>
            <a:lvl4pPr marL="3931143" indent="0">
              <a:buNone/>
              <a:defRPr sz="2866"/>
            </a:lvl4pPr>
            <a:lvl5pPr marL="5241524" indent="0">
              <a:buNone/>
              <a:defRPr sz="2866"/>
            </a:lvl5pPr>
            <a:lvl6pPr marL="6551905" indent="0">
              <a:buNone/>
              <a:defRPr sz="2866"/>
            </a:lvl6pPr>
            <a:lvl7pPr marL="7862286" indent="0">
              <a:buNone/>
              <a:defRPr sz="2866"/>
            </a:lvl7pPr>
            <a:lvl8pPr marL="9172666" indent="0">
              <a:buNone/>
              <a:defRPr sz="2866"/>
            </a:lvl8pPr>
            <a:lvl9pPr marL="10483047" indent="0">
              <a:buNone/>
              <a:defRPr sz="28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43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2471949"/>
            <a:ext cx="8452774" cy="8651822"/>
          </a:xfrm>
        </p:spPr>
        <p:txBody>
          <a:bodyPr anchor="b"/>
          <a:lstStyle>
            <a:lvl1pPr>
              <a:defRPr sz="91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41830" y="5338732"/>
            <a:ext cx="13267819" cy="26350292"/>
          </a:xfrm>
        </p:spPr>
        <p:txBody>
          <a:bodyPr anchor="t"/>
          <a:lstStyle>
            <a:lvl1pPr marL="0" indent="0">
              <a:buNone/>
              <a:defRPr sz="9172"/>
            </a:lvl1pPr>
            <a:lvl2pPr marL="1310381" indent="0">
              <a:buNone/>
              <a:defRPr sz="8025"/>
            </a:lvl2pPr>
            <a:lvl3pPr marL="2620762" indent="0">
              <a:buNone/>
              <a:defRPr sz="6879"/>
            </a:lvl3pPr>
            <a:lvl4pPr marL="3931143" indent="0">
              <a:buNone/>
              <a:defRPr sz="5732"/>
            </a:lvl4pPr>
            <a:lvl5pPr marL="5241524" indent="0">
              <a:buNone/>
              <a:defRPr sz="5732"/>
            </a:lvl5pPr>
            <a:lvl6pPr marL="6551905" indent="0">
              <a:buNone/>
              <a:defRPr sz="5732"/>
            </a:lvl6pPr>
            <a:lvl7pPr marL="7862286" indent="0">
              <a:buNone/>
              <a:defRPr sz="5732"/>
            </a:lvl7pPr>
            <a:lvl8pPr marL="9172666" indent="0">
              <a:buNone/>
              <a:defRPr sz="5732"/>
            </a:lvl8pPr>
            <a:lvl9pPr marL="10483047" indent="0">
              <a:buNone/>
              <a:defRPr sz="5732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11123771"/>
            <a:ext cx="8452774" cy="20608163"/>
          </a:xfrm>
        </p:spPr>
        <p:txBody>
          <a:bodyPr/>
          <a:lstStyle>
            <a:lvl1pPr marL="0" indent="0">
              <a:buNone/>
              <a:defRPr sz="4586"/>
            </a:lvl1pPr>
            <a:lvl2pPr marL="1310381" indent="0">
              <a:buNone/>
              <a:defRPr sz="4013"/>
            </a:lvl2pPr>
            <a:lvl3pPr marL="2620762" indent="0">
              <a:buNone/>
              <a:defRPr sz="3439"/>
            </a:lvl3pPr>
            <a:lvl4pPr marL="3931143" indent="0">
              <a:buNone/>
              <a:defRPr sz="2866"/>
            </a:lvl4pPr>
            <a:lvl5pPr marL="5241524" indent="0">
              <a:buNone/>
              <a:defRPr sz="2866"/>
            </a:lvl5pPr>
            <a:lvl6pPr marL="6551905" indent="0">
              <a:buNone/>
              <a:defRPr sz="2866"/>
            </a:lvl6pPr>
            <a:lvl7pPr marL="7862286" indent="0">
              <a:buNone/>
              <a:defRPr sz="2866"/>
            </a:lvl7pPr>
            <a:lvl8pPr marL="9172666" indent="0">
              <a:buNone/>
              <a:defRPr sz="2866"/>
            </a:lvl8pPr>
            <a:lvl9pPr marL="10483047" indent="0">
              <a:buNone/>
              <a:defRPr sz="286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49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1803" y="1974134"/>
            <a:ext cx="22604433" cy="7166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1803" y="9870630"/>
            <a:ext cx="22604433" cy="23526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1802" y="34366969"/>
            <a:ext cx="589680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81413" y="34366969"/>
            <a:ext cx="8845213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09427" y="34366969"/>
            <a:ext cx="5896809" cy="1974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57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2620762" rtl="0" eaLnBrk="1" latinLnBrk="0" hangingPunct="1">
        <a:lnSpc>
          <a:spcPct val="90000"/>
        </a:lnSpc>
        <a:spcBef>
          <a:spcPct val="0"/>
        </a:spcBef>
        <a:buNone/>
        <a:defRPr kumimoji="1" sz="126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5190" indent="-655190" algn="l" defTabSz="2620762" rtl="0" eaLnBrk="1" latinLnBrk="0" hangingPunct="1">
        <a:lnSpc>
          <a:spcPct val="90000"/>
        </a:lnSpc>
        <a:spcBef>
          <a:spcPts val="2866"/>
        </a:spcBef>
        <a:buFont typeface="Arial" panose="020B0604020202020204" pitchFamily="34" charset="0"/>
        <a:buChar char="•"/>
        <a:defRPr kumimoji="1" sz="8025" kern="1200">
          <a:solidFill>
            <a:schemeClr val="tx1"/>
          </a:solidFill>
          <a:latin typeface="+mn-lt"/>
          <a:ea typeface="+mn-ea"/>
          <a:cs typeface="+mn-cs"/>
        </a:defRPr>
      </a:lvl1pPr>
      <a:lvl2pPr marL="1965571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6879" kern="1200">
          <a:solidFill>
            <a:schemeClr val="tx1"/>
          </a:solidFill>
          <a:latin typeface="+mn-lt"/>
          <a:ea typeface="+mn-ea"/>
          <a:cs typeface="+mn-cs"/>
        </a:defRPr>
      </a:lvl2pPr>
      <a:lvl3pPr marL="3275952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732" kern="1200">
          <a:solidFill>
            <a:schemeClr val="tx1"/>
          </a:solidFill>
          <a:latin typeface="+mn-lt"/>
          <a:ea typeface="+mn-ea"/>
          <a:cs typeface="+mn-cs"/>
        </a:defRPr>
      </a:lvl3pPr>
      <a:lvl4pPr marL="4586333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4pPr>
      <a:lvl5pPr marL="5896714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5pPr>
      <a:lvl6pPr marL="7207095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6pPr>
      <a:lvl7pPr marL="8517476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7pPr>
      <a:lvl8pPr marL="9827857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8pPr>
      <a:lvl9pPr marL="11138238" indent="-655190" algn="l" defTabSz="2620762" rtl="0" eaLnBrk="1" latinLnBrk="0" hangingPunct="1">
        <a:lnSpc>
          <a:spcPct val="90000"/>
        </a:lnSpc>
        <a:spcBef>
          <a:spcPts val="1433"/>
        </a:spcBef>
        <a:buFont typeface="Arial" panose="020B0604020202020204" pitchFamily="34" charset="0"/>
        <a:buChar char="•"/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1pPr>
      <a:lvl2pPr marL="1310381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2pPr>
      <a:lvl3pPr marL="2620762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3pPr>
      <a:lvl4pPr marL="3931143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4pPr>
      <a:lvl5pPr marL="5241524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5pPr>
      <a:lvl6pPr marL="6551905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6pPr>
      <a:lvl7pPr marL="7862286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7pPr>
      <a:lvl8pPr marL="9172666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8pPr>
      <a:lvl9pPr marL="10483047" algn="l" defTabSz="2620762" rtl="0" eaLnBrk="1" latinLnBrk="0" hangingPunct="1">
        <a:defRPr kumimoji="1" sz="51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24</cp:revision>
  <dcterms:created xsi:type="dcterms:W3CDTF">2019-10-04T02:06:44Z</dcterms:created>
  <dcterms:modified xsi:type="dcterms:W3CDTF">2024-06-25T08:14:40Z</dcterms:modified>
</cp:coreProperties>
</file>