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notesMasterIdLst>
    <p:notesMasterId r:id="rId3"/>
  </p:notesMasterIdLst>
  <p:sldIdLst>
    <p:sldId id="258" r:id="rId2"/>
  </p:sldIdLst>
  <p:sldSz cx="37079238" cy="26208038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90" userDrawn="1">
          <p15:clr>
            <a:srgbClr val="A4A3A4"/>
          </p15:clr>
        </p15:guide>
        <p15:guide id="2" pos="191" userDrawn="1">
          <p15:clr>
            <a:srgbClr val="A4A3A4"/>
          </p15:clr>
        </p15:guide>
        <p15:guide id="3" pos="326" userDrawn="1">
          <p15:clr>
            <a:srgbClr val="A4A3A4"/>
          </p15:clr>
        </p15:guide>
        <p15:guide id="4" pos="23031" userDrawn="1">
          <p15:clr>
            <a:srgbClr val="A4A3A4"/>
          </p15:clr>
        </p15:guide>
        <p15:guide id="5" pos="23195" userDrawn="1">
          <p15:clr>
            <a:srgbClr val="A4A3A4"/>
          </p15:clr>
        </p15:guide>
        <p15:guide id="6" orient="horz" pos="16156" userDrawn="1">
          <p15:clr>
            <a:srgbClr val="A4A3A4"/>
          </p15:clr>
        </p15:guide>
        <p15:guide id="7" orient="horz" pos="16374" userDrawn="1">
          <p15:clr>
            <a:srgbClr val="A4A3A4"/>
          </p15:clr>
        </p15:guide>
        <p15:guide id="8" orient="horz" pos="353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17" d="100"/>
          <a:sy n="17" d="100"/>
        </p:scale>
        <p:origin x="180" y="114"/>
      </p:cViewPr>
      <p:guideLst>
        <p:guide orient="horz" pos="190"/>
        <p:guide pos="191"/>
        <p:guide pos="326"/>
        <p:guide pos="23031"/>
        <p:guide pos="23195"/>
        <p:guide orient="horz" pos="16156"/>
        <p:guide orient="horz" pos="16374"/>
        <p:guide orient="horz" pos="353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86" d="100"/>
          <a:sy n="86" d="100"/>
        </p:scale>
        <p:origin x="2208" y="72"/>
      </p:cViewPr>
      <p:guideLst/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581AD1D-0A1A-425F-ABE4-DF48F2F736FE}" type="datetimeFigureOut">
              <a:rPr kumimoji="1" lang="ja-JP" altLang="en-US" smtClean="0"/>
              <a:t>2024/6/25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935288" y="857250"/>
            <a:ext cx="3273425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914400" y="3300413"/>
            <a:ext cx="7315200" cy="270033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5180013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8DCAF83-5EFE-4772-BF57-89BFDDF9BAD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267165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2205076" rtl="0" eaLnBrk="1" latinLnBrk="0" hangingPunct="1">
      <a:defRPr kumimoji="1" sz="2894" kern="1200">
        <a:solidFill>
          <a:schemeClr val="tx1"/>
        </a:solidFill>
        <a:latin typeface="+mn-lt"/>
        <a:ea typeface="+mn-ea"/>
        <a:cs typeface="+mn-cs"/>
      </a:defRPr>
    </a:lvl1pPr>
    <a:lvl2pPr marL="1102538" algn="l" defTabSz="2205076" rtl="0" eaLnBrk="1" latinLnBrk="0" hangingPunct="1">
      <a:defRPr kumimoji="1" sz="2894" kern="1200">
        <a:solidFill>
          <a:schemeClr val="tx1"/>
        </a:solidFill>
        <a:latin typeface="+mn-lt"/>
        <a:ea typeface="+mn-ea"/>
        <a:cs typeface="+mn-cs"/>
      </a:defRPr>
    </a:lvl2pPr>
    <a:lvl3pPr marL="2205076" algn="l" defTabSz="2205076" rtl="0" eaLnBrk="1" latinLnBrk="0" hangingPunct="1">
      <a:defRPr kumimoji="1" sz="2894" kern="1200">
        <a:solidFill>
          <a:schemeClr val="tx1"/>
        </a:solidFill>
        <a:latin typeface="+mn-lt"/>
        <a:ea typeface="+mn-ea"/>
        <a:cs typeface="+mn-cs"/>
      </a:defRPr>
    </a:lvl3pPr>
    <a:lvl4pPr marL="3307613" algn="l" defTabSz="2205076" rtl="0" eaLnBrk="1" latinLnBrk="0" hangingPunct="1">
      <a:defRPr kumimoji="1" sz="2894" kern="1200">
        <a:solidFill>
          <a:schemeClr val="tx1"/>
        </a:solidFill>
        <a:latin typeface="+mn-lt"/>
        <a:ea typeface="+mn-ea"/>
        <a:cs typeface="+mn-cs"/>
      </a:defRPr>
    </a:lvl4pPr>
    <a:lvl5pPr marL="4410151" algn="l" defTabSz="2205076" rtl="0" eaLnBrk="1" latinLnBrk="0" hangingPunct="1">
      <a:defRPr kumimoji="1" sz="2894" kern="1200">
        <a:solidFill>
          <a:schemeClr val="tx1"/>
        </a:solidFill>
        <a:latin typeface="+mn-lt"/>
        <a:ea typeface="+mn-ea"/>
        <a:cs typeface="+mn-cs"/>
      </a:defRPr>
    </a:lvl5pPr>
    <a:lvl6pPr marL="5512689" algn="l" defTabSz="2205076" rtl="0" eaLnBrk="1" latinLnBrk="0" hangingPunct="1">
      <a:defRPr kumimoji="1" sz="2894" kern="1200">
        <a:solidFill>
          <a:schemeClr val="tx1"/>
        </a:solidFill>
        <a:latin typeface="+mn-lt"/>
        <a:ea typeface="+mn-ea"/>
        <a:cs typeface="+mn-cs"/>
      </a:defRPr>
    </a:lvl6pPr>
    <a:lvl7pPr marL="6615227" algn="l" defTabSz="2205076" rtl="0" eaLnBrk="1" latinLnBrk="0" hangingPunct="1">
      <a:defRPr kumimoji="1" sz="2894" kern="1200">
        <a:solidFill>
          <a:schemeClr val="tx1"/>
        </a:solidFill>
        <a:latin typeface="+mn-lt"/>
        <a:ea typeface="+mn-ea"/>
        <a:cs typeface="+mn-cs"/>
      </a:defRPr>
    </a:lvl7pPr>
    <a:lvl8pPr marL="7717765" algn="l" defTabSz="2205076" rtl="0" eaLnBrk="1" latinLnBrk="0" hangingPunct="1">
      <a:defRPr kumimoji="1" sz="2894" kern="1200">
        <a:solidFill>
          <a:schemeClr val="tx1"/>
        </a:solidFill>
        <a:latin typeface="+mn-lt"/>
        <a:ea typeface="+mn-ea"/>
        <a:cs typeface="+mn-cs"/>
      </a:defRPr>
    </a:lvl8pPr>
    <a:lvl9pPr marL="8820302" algn="l" defTabSz="2205076" rtl="0" eaLnBrk="1" latinLnBrk="0" hangingPunct="1">
      <a:defRPr kumimoji="1" sz="2894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riseprint.jp/" TargetMode="External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780943" y="4289141"/>
            <a:ext cx="31517352" cy="9124280"/>
          </a:xfrm>
        </p:spPr>
        <p:txBody>
          <a:bodyPr anchor="b"/>
          <a:lstStyle>
            <a:lvl1pPr algn="ctr">
              <a:defRPr sz="22929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634905" y="13765288"/>
            <a:ext cx="27809429" cy="6327541"/>
          </a:xfrm>
        </p:spPr>
        <p:txBody>
          <a:bodyPr/>
          <a:lstStyle>
            <a:lvl1pPr marL="0" indent="0" algn="ctr">
              <a:buNone/>
              <a:defRPr sz="9172"/>
            </a:lvl1pPr>
            <a:lvl2pPr marL="1747190" indent="0" algn="ctr">
              <a:buNone/>
              <a:defRPr sz="7643"/>
            </a:lvl2pPr>
            <a:lvl3pPr marL="3494380" indent="0" algn="ctr">
              <a:buNone/>
              <a:defRPr sz="6879"/>
            </a:lvl3pPr>
            <a:lvl4pPr marL="5241569" indent="0" algn="ctr">
              <a:buNone/>
              <a:defRPr sz="6114"/>
            </a:lvl4pPr>
            <a:lvl5pPr marL="6988759" indent="0" algn="ctr">
              <a:buNone/>
              <a:defRPr sz="6114"/>
            </a:lvl5pPr>
            <a:lvl6pPr marL="8735949" indent="0" algn="ctr">
              <a:buNone/>
              <a:defRPr sz="6114"/>
            </a:lvl6pPr>
            <a:lvl7pPr marL="10483139" indent="0" algn="ctr">
              <a:buNone/>
              <a:defRPr sz="6114"/>
            </a:lvl7pPr>
            <a:lvl8pPr marL="12230329" indent="0" algn="ctr">
              <a:buNone/>
              <a:defRPr sz="6114"/>
            </a:lvl8pPr>
            <a:lvl9pPr marL="13977518" indent="0" algn="ctr">
              <a:buNone/>
              <a:defRPr sz="6114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2024/6/25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857423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2024/6/25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750766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6534832" y="1395335"/>
            <a:ext cx="7995211" cy="22210101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49199" y="1395335"/>
            <a:ext cx="23522142" cy="22210101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2024/6/25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5059908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B620AFBF-968A-4502-92F7-2893987ECAF1}"/>
              </a:ext>
            </a:extLst>
          </p:cNvPr>
          <p:cNvSpPr txBox="1"/>
          <p:nvPr userDrawn="1"/>
        </p:nvSpPr>
        <p:spPr>
          <a:xfrm>
            <a:off x="38433355" y="1372640"/>
            <a:ext cx="24873781" cy="131532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9611" dirty="0"/>
              <a:t>B1</a:t>
            </a:r>
            <a:r>
              <a:rPr kumimoji="1" lang="ja-JP" altLang="en-US" sz="9611" dirty="0"/>
              <a:t>サイズ　ヨコ</a:t>
            </a:r>
            <a:endParaRPr kumimoji="1" lang="en-US" altLang="ja-JP" sz="9611" dirty="0"/>
          </a:p>
          <a:p>
            <a:endParaRPr kumimoji="1" lang="en-US" altLang="ja-JP" sz="6067" dirty="0"/>
          </a:p>
          <a:p>
            <a:r>
              <a:rPr kumimoji="1" lang="en-US" altLang="ja-JP" sz="3844" dirty="0"/>
              <a:t>【</a:t>
            </a:r>
            <a:r>
              <a:rPr kumimoji="1" lang="ja-JP" altLang="en-US" sz="3844" dirty="0"/>
              <a:t>デザイン作成上の注意事項</a:t>
            </a:r>
            <a:r>
              <a:rPr kumimoji="1" lang="en-US" altLang="ja-JP" sz="3844" dirty="0"/>
              <a:t>】</a:t>
            </a:r>
          </a:p>
          <a:p>
            <a:r>
              <a:rPr kumimoji="1" lang="ja-JP" altLang="en-US" sz="3844" dirty="0"/>
              <a:t>■</a:t>
            </a:r>
            <a:r>
              <a:rPr kumimoji="1" lang="ja-JP" altLang="en-US" sz="3844" dirty="0">
                <a:solidFill>
                  <a:schemeClr val="tx1"/>
                </a:solidFill>
              </a:rPr>
              <a:t>デザインはスライド全体を使って作成</a:t>
            </a:r>
            <a:r>
              <a:rPr kumimoji="1" lang="ja-JP" altLang="en-US" sz="3844" dirty="0"/>
              <a:t>してください。</a:t>
            </a:r>
            <a:endParaRPr kumimoji="1" lang="en-US" altLang="ja-JP" sz="3844" dirty="0"/>
          </a:p>
          <a:p>
            <a:r>
              <a:rPr kumimoji="1" lang="ja-JP" altLang="en-US" sz="3844" i="0" dirty="0"/>
              <a:t>■</a:t>
            </a:r>
            <a:r>
              <a:rPr kumimoji="1" lang="ja-JP" altLang="en-US" sz="3844" i="0" dirty="0">
                <a:solidFill>
                  <a:srgbClr val="00B0F0"/>
                </a:solidFill>
              </a:rPr>
              <a:t>外側（青色）のガイドラインの内側が仕上がりサイズ</a:t>
            </a:r>
            <a:r>
              <a:rPr kumimoji="1" lang="ja-JP" altLang="en-US" sz="3844" i="0" dirty="0"/>
              <a:t>です。</a:t>
            </a:r>
            <a:endParaRPr kumimoji="1" lang="en-US" altLang="ja-JP" sz="3844" i="0" dirty="0"/>
          </a:p>
          <a:p>
            <a:r>
              <a:rPr kumimoji="1" lang="ja-JP" altLang="en-US" sz="3844" i="0" dirty="0"/>
              <a:t>■</a:t>
            </a:r>
            <a:r>
              <a:rPr kumimoji="1" lang="ja-JP" altLang="en-US" sz="3844" i="0" dirty="0">
                <a:solidFill>
                  <a:srgbClr val="FF0000"/>
                </a:solidFill>
              </a:rPr>
              <a:t>内側（赤色）のガイドラインよりも内側に</a:t>
            </a:r>
            <a:endParaRPr kumimoji="1" lang="en-US" altLang="ja-JP" sz="3844" i="0" dirty="0">
              <a:solidFill>
                <a:srgbClr val="FF0000"/>
              </a:solidFill>
            </a:endParaRPr>
          </a:p>
          <a:p>
            <a:r>
              <a:rPr kumimoji="1" lang="ja-JP" altLang="en-US" sz="3844" i="0" dirty="0">
                <a:solidFill>
                  <a:srgbClr val="FF0000"/>
                </a:solidFill>
              </a:rPr>
              <a:t>  「切れると困る文字や絵柄」を配置</a:t>
            </a:r>
            <a:r>
              <a:rPr kumimoji="1" lang="ja-JP" altLang="en-US" sz="3844" i="0" dirty="0"/>
              <a:t>してください。</a:t>
            </a:r>
            <a:endParaRPr kumimoji="1" lang="en-US" altLang="ja-JP" sz="3844" i="0" dirty="0"/>
          </a:p>
          <a:p>
            <a:r>
              <a:rPr kumimoji="1" lang="ja-JP" altLang="en-US" sz="3844" i="0" dirty="0"/>
              <a:t>■両面印刷の場合はスライドを複製してください。</a:t>
            </a:r>
            <a:endParaRPr kumimoji="1" lang="en-US" altLang="ja-JP" sz="3844" i="0" dirty="0"/>
          </a:p>
          <a:p>
            <a:endParaRPr kumimoji="1" lang="en-US" altLang="ja-JP" sz="3844" dirty="0"/>
          </a:p>
          <a:p>
            <a:r>
              <a:rPr kumimoji="1" lang="en-US" altLang="ja-JP" sz="3844" dirty="0"/>
              <a:t>【</a:t>
            </a:r>
            <a:r>
              <a:rPr kumimoji="1" lang="ja-JP" altLang="en-US" sz="3844" dirty="0"/>
              <a:t>データ保存時の注意事項</a:t>
            </a:r>
            <a:r>
              <a:rPr kumimoji="1" lang="en-US" altLang="ja-JP" sz="3844" dirty="0"/>
              <a:t>】</a:t>
            </a:r>
          </a:p>
          <a:p>
            <a:r>
              <a:rPr kumimoji="1" lang="ja-JP" altLang="en-US" sz="3844" dirty="0"/>
              <a:t>左上のツールバーのファイルを選択</a:t>
            </a:r>
            <a:endParaRPr kumimoji="1" lang="en-US" altLang="ja-JP" sz="3844" dirty="0"/>
          </a:p>
          <a:p>
            <a:r>
              <a:rPr kumimoji="1" lang="ja-JP" altLang="en-US" sz="3844" dirty="0"/>
              <a:t>　→名前を付けて保存</a:t>
            </a:r>
            <a:endParaRPr kumimoji="1" lang="en-US" altLang="ja-JP" sz="3844" dirty="0"/>
          </a:p>
          <a:p>
            <a:r>
              <a:rPr kumimoji="1" lang="ja-JP" altLang="en-US" sz="3844" dirty="0"/>
              <a:t>　　→保存先の選択</a:t>
            </a:r>
            <a:endParaRPr kumimoji="1" lang="en-US" altLang="ja-JP" sz="3844" dirty="0"/>
          </a:p>
          <a:p>
            <a:r>
              <a:rPr kumimoji="1" lang="ja-JP" altLang="en-US" sz="3844" dirty="0"/>
              <a:t>　　　→ファイル名の入力</a:t>
            </a:r>
            <a:endParaRPr kumimoji="1" lang="en-US" altLang="ja-JP" sz="3844" dirty="0"/>
          </a:p>
          <a:p>
            <a:r>
              <a:rPr kumimoji="1" lang="ja-JP" altLang="en-US" sz="3844" dirty="0"/>
              <a:t>　　　　→</a:t>
            </a:r>
            <a:r>
              <a:rPr kumimoji="1" lang="ja-JP" altLang="en-US" sz="3844" dirty="0">
                <a:solidFill>
                  <a:schemeClr val="accent4">
                    <a:lumMod val="75000"/>
                  </a:schemeClr>
                </a:solidFill>
              </a:rPr>
              <a:t>ファイル名入力欄下の</a:t>
            </a:r>
            <a:endParaRPr kumimoji="1" lang="en-US" altLang="ja-JP" sz="3844" dirty="0">
              <a:solidFill>
                <a:schemeClr val="accent4">
                  <a:lumMod val="75000"/>
                </a:schemeClr>
              </a:solidFill>
            </a:endParaRPr>
          </a:p>
          <a:p>
            <a:r>
              <a:rPr kumimoji="1" lang="en-US" altLang="ja-JP" sz="3844" dirty="0">
                <a:solidFill>
                  <a:schemeClr val="accent4">
                    <a:lumMod val="75000"/>
                  </a:schemeClr>
                </a:solidFill>
              </a:rPr>
              <a:t>		</a:t>
            </a:r>
            <a:r>
              <a:rPr kumimoji="1" lang="ja-JP" altLang="en-US" sz="3844" dirty="0">
                <a:solidFill>
                  <a:schemeClr val="accent4">
                    <a:lumMod val="75000"/>
                  </a:schemeClr>
                </a:solidFill>
              </a:rPr>
              <a:t>  「</a:t>
            </a:r>
            <a:r>
              <a:rPr kumimoji="1" lang="en-US" altLang="ja-JP" sz="3844" dirty="0">
                <a:solidFill>
                  <a:schemeClr val="accent4">
                    <a:lumMod val="75000"/>
                  </a:schemeClr>
                </a:solidFill>
              </a:rPr>
              <a:t>PowerPoint</a:t>
            </a:r>
            <a:r>
              <a:rPr kumimoji="1" lang="ja-JP" altLang="en-US" sz="3844" dirty="0">
                <a:solidFill>
                  <a:schemeClr val="accent4">
                    <a:lumMod val="75000"/>
                  </a:schemeClr>
                </a:solidFill>
              </a:rPr>
              <a:t>プレゼンテーション</a:t>
            </a:r>
            <a:r>
              <a:rPr kumimoji="1" lang="en-US" altLang="ja-JP" sz="3844" dirty="0">
                <a:solidFill>
                  <a:schemeClr val="accent4">
                    <a:lumMod val="75000"/>
                  </a:schemeClr>
                </a:solidFill>
              </a:rPr>
              <a:t>(*.pptx)</a:t>
            </a:r>
            <a:r>
              <a:rPr kumimoji="1" lang="ja-JP" altLang="en-US" sz="3844" dirty="0">
                <a:solidFill>
                  <a:schemeClr val="accent4">
                    <a:lumMod val="75000"/>
                  </a:schemeClr>
                </a:solidFill>
              </a:rPr>
              <a:t>」を</a:t>
            </a:r>
            <a:endParaRPr kumimoji="1" lang="en-US" altLang="ja-JP" sz="3844" dirty="0">
              <a:solidFill>
                <a:schemeClr val="accent4">
                  <a:lumMod val="75000"/>
                </a:schemeClr>
              </a:solidFill>
            </a:endParaRPr>
          </a:p>
          <a:p>
            <a:r>
              <a:rPr kumimoji="1" lang="ja-JP" altLang="en-US" sz="3844" dirty="0">
                <a:solidFill>
                  <a:schemeClr val="accent4">
                    <a:lumMod val="75000"/>
                  </a:schemeClr>
                </a:solidFill>
              </a:rPr>
              <a:t>　　　　　「</a:t>
            </a:r>
            <a:r>
              <a:rPr kumimoji="1" lang="en-US" altLang="ja-JP" sz="3844" dirty="0">
                <a:solidFill>
                  <a:schemeClr val="accent4">
                    <a:lumMod val="75000"/>
                  </a:schemeClr>
                </a:solidFill>
              </a:rPr>
              <a:t>PDF(*.pdf)</a:t>
            </a:r>
            <a:r>
              <a:rPr kumimoji="1" lang="ja-JP" altLang="en-US" sz="3844" dirty="0">
                <a:solidFill>
                  <a:schemeClr val="accent4">
                    <a:lumMod val="75000"/>
                  </a:schemeClr>
                </a:solidFill>
              </a:rPr>
              <a:t>」に変更</a:t>
            </a:r>
            <a:endParaRPr kumimoji="1" lang="en-US" altLang="ja-JP" sz="3844" dirty="0">
              <a:solidFill>
                <a:schemeClr val="accent4">
                  <a:lumMod val="75000"/>
                </a:schemeClr>
              </a:solidFill>
            </a:endParaRPr>
          </a:p>
          <a:p>
            <a:r>
              <a:rPr kumimoji="1" lang="ja-JP" altLang="en-US" sz="3844" dirty="0">
                <a:solidFill>
                  <a:schemeClr val="accent4">
                    <a:lumMod val="75000"/>
                  </a:schemeClr>
                </a:solidFill>
              </a:rPr>
              <a:t>　　　　　</a:t>
            </a:r>
            <a:r>
              <a:rPr kumimoji="1" lang="en-US" altLang="ja-JP" sz="3844" dirty="0">
                <a:solidFill>
                  <a:schemeClr val="accent4">
                    <a:lumMod val="75000"/>
                  </a:schemeClr>
                </a:solidFill>
              </a:rPr>
              <a:t>※</a:t>
            </a:r>
            <a:r>
              <a:rPr kumimoji="1" lang="ja-JP" altLang="en-US" sz="3844" dirty="0">
                <a:solidFill>
                  <a:schemeClr val="accent4">
                    <a:lumMod val="75000"/>
                  </a:schemeClr>
                </a:solidFill>
              </a:rPr>
              <a:t>その他のオプション</a:t>
            </a:r>
            <a:r>
              <a:rPr kumimoji="1" lang="en-US" altLang="ja-JP" sz="3844" dirty="0">
                <a:solidFill>
                  <a:schemeClr val="accent4">
                    <a:lumMod val="75000"/>
                  </a:schemeClr>
                </a:solidFill>
              </a:rPr>
              <a:t>&gt;</a:t>
            </a:r>
            <a:r>
              <a:rPr kumimoji="1" lang="ja-JP" altLang="en-US" sz="3844" dirty="0">
                <a:solidFill>
                  <a:schemeClr val="accent4">
                    <a:lumMod val="75000"/>
                  </a:schemeClr>
                </a:solidFill>
              </a:rPr>
              <a:t>ツール</a:t>
            </a:r>
            <a:r>
              <a:rPr kumimoji="1" lang="en-US" altLang="ja-JP" sz="3844" dirty="0">
                <a:solidFill>
                  <a:schemeClr val="accent4">
                    <a:lumMod val="75000"/>
                  </a:schemeClr>
                </a:solidFill>
              </a:rPr>
              <a:t>&gt;</a:t>
            </a:r>
            <a:r>
              <a:rPr kumimoji="1" lang="ja-JP" altLang="en-US" sz="3844" dirty="0">
                <a:solidFill>
                  <a:schemeClr val="accent4">
                    <a:lumMod val="75000"/>
                  </a:schemeClr>
                </a:solidFill>
              </a:rPr>
              <a:t>画像の圧縮で</a:t>
            </a:r>
            <a:endParaRPr kumimoji="1" lang="en-US" altLang="ja-JP" sz="3844" dirty="0">
              <a:solidFill>
                <a:schemeClr val="accent4">
                  <a:lumMod val="75000"/>
                </a:schemeClr>
              </a:solidFill>
            </a:endParaRPr>
          </a:p>
          <a:p>
            <a:r>
              <a:rPr kumimoji="1" lang="en-US" altLang="ja-JP" sz="3844" dirty="0">
                <a:solidFill>
                  <a:schemeClr val="accent4">
                    <a:lumMod val="75000"/>
                  </a:schemeClr>
                </a:solidFill>
              </a:rPr>
              <a:t>		</a:t>
            </a:r>
            <a:r>
              <a:rPr kumimoji="1" lang="ja-JP" altLang="en-US" sz="3844" dirty="0">
                <a:solidFill>
                  <a:schemeClr val="accent4">
                    <a:lumMod val="75000"/>
                  </a:schemeClr>
                </a:solidFill>
              </a:rPr>
              <a:t>　「高品質」に設定をお勧めします。</a:t>
            </a:r>
            <a:endParaRPr kumimoji="1" lang="en-US" altLang="ja-JP" sz="3844" dirty="0">
              <a:solidFill>
                <a:schemeClr val="accent4">
                  <a:lumMod val="75000"/>
                </a:schemeClr>
              </a:solidFill>
            </a:endParaRPr>
          </a:p>
          <a:p>
            <a:r>
              <a:rPr kumimoji="1" lang="ja-JP" altLang="en-US" sz="3844" dirty="0"/>
              <a:t>　　　　　→保存</a:t>
            </a:r>
            <a:endParaRPr kumimoji="1" lang="en-US" altLang="ja-JP" sz="3844" dirty="0"/>
          </a:p>
        </p:txBody>
      </p:sp>
      <p:cxnSp>
        <p:nvCxnSpPr>
          <p:cNvPr id="12" name="直線コネクタ 11">
            <a:extLst>
              <a:ext uri="{FF2B5EF4-FFF2-40B4-BE49-F238E27FC236}">
                <a16:creationId xmlns:a16="http://schemas.microsoft.com/office/drawing/2014/main" id="{E2441A2D-294B-4935-9A9D-9BAC2C58A42A}"/>
              </a:ext>
            </a:extLst>
          </p:cNvPr>
          <p:cNvCxnSpPr>
            <a:cxnSpLocks/>
          </p:cNvCxnSpPr>
          <p:nvPr userDrawn="1"/>
        </p:nvCxnSpPr>
        <p:spPr>
          <a:xfrm>
            <a:off x="36819917" y="-7840684"/>
            <a:ext cx="0" cy="7826943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コネクタ 12">
            <a:extLst>
              <a:ext uri="{FF2B5EF4-FFF2-40B4-BE49-F238E27FC236}">
                <a16:creationId xmlns:a16="http://schemas.microsoft.com/office/drawing/2014/main" id="{6EDE993B-AB4F-4D1C-BFD7-870C1EBF1F29}"/>
              </a:ext>
            </a:extLst>
          </p:cNvPr>
          <p:cNvCxnSpPr>
            <a:cxnSpLocks/>
          </p:cNvCxnSpPr>
          <p:nvPr userDrawn="1"/>
        </p:nvCxnSpPr>
        <p:spPr>
          <a:xfrm>
            <a:off x="264863" y="-7847628"/>
            <a:ext cx="0" cy="7826943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コネクタ 13">
            <a:extLst>
              <a:ext uri="{FF2B5EF4-FFF2-40B4-BE49-F238E27FC236}">
                <a16:creationId xmlns:a16="http://schemas.microsoft.com/office/drawing/2014/main" id="{2753250B-6772-46A6-A15F-2AE2942FB58F}"/>
              </a:ext>
            </a:extLst>
          </p:cNvPr>
          <p:cNvCxnSpPr>
            <a:cxnSpLocks/>
          </p:cNvCxnSpPr>
          <p:nvPr userDrawn="1"/>
        </p:nvCxnSpPr>
        <p:spPr>
          <a:xfrm>
            <a:off x="261134" y="26213759"/>
            <a:ext cx="0" cy="7826943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線コネクタ 14">
            <a:extLst>
              <a:ext uri="{FF2B5EF4-FFF2-40B4-BE49-F238E27FC236}">
                <a16:creationId xmlns:a16="http://schemas.microsoft.com/office/drawing/2014/main" id="{925B3BED-C141-4395-BB50-AD194328C514}"/>
              </a:ext>
            </a:extLst>
          </p:cNvPr>
          <p:cNvCxnSpPr>
            <a:cxnSpLocks/>
          </p:cNvCxnSpPr>
          <p:nvPr userDrawn="1"/>
        </p:nvCxnSpPr>
        <p:spPr>
          <a:xfrm>
            <a:off x="36819917" y="26213759"/>
            <a:ext cx="0" cy="7826943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線コネクタ 15">
            <a:extLst>
              <a:ext uri="{FF2B5EF4-FFF2-40B4-BE49-F238E27FC236}">
                <a16:creationId xmlns:a16="http://schemas.microsoft.com/office/drawing/2014/main" id="{39963853-5ABE-47BF-B850-E8B37FCDBA6D}"/>
              </a:ext>
            </a:extLst>
          </p:cNvPr>
          <p:cNvCxnSpPr>
            <a:cxnSpLocks/>
          </p:cNvCxnSpPr>
          <p:nvPr userDrawn="1"/>
        </p:nvCxnSpPr>
        <p:spPr>
          <a:xfrm>
            <a:off x="-13994962" y="259492"/>
            <a:ext cx="13976899" cy="0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線コネクタ 16">
            <a:extLst>
              <a:ext uri="{FF2B5EF4-FFF2-40B4-BE49-F238E27FC236}">
                <a16:creationId xmlns:a16="http://schemas.microsoft.com/office/drawing/2014/main" id="{5C9DE7D4-2D25-458C-8E63-285FDC0F52D0}"/>
              </a:ext>
            </a:extLst>
          </p:cNvPr>
          <p:cNvCxnSpPr>
            <a:cxnSpLocks/>
          </p:cNvCxnSpPr>
          <p:nvPr userDrawn="1"/>
        </p:nvCxnSpPr>
        <p:spPr>
          <a:xfrm>
            <a:off x="37084999" y="25949235"/>
            <a:ext cx="13976899" cy="0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線コネクタ 17">
            <a:extLst>
              <a:ext uri="{FF2B5EF4-FFF2-40B4-BE49-F238E27FC236}">
                <a16:creationId xmlns:a16="http://schemas.microsoft.com/office/drawing/2014/main" id="{7E1E381E-B528-43C7-9C6F-4963BBEA8255}"/>
              </a:ext>
            </a:extLst>
          </p:cNvPr>
          <p:cNvCxnSpPr>
            <a:cxnSpLocks/>
          </p:cNvCxnSpPr>
          <p:nvPr userDrawn="1"/>
        </p:nvCxnSpPr>
        <p:spPr>
          <a:xfrm>
            <a:off x="-13982652" y="25949235"/>
            <a:ext cx="13976899" cy="0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線コネクタ 18">
            <a:extLst>
              <a:ext uri="{FF2B5EF4-FFF2-40B4-BE49-F238E27FC236}">
                <a16:creationId xmlns:a16="http://schemas.microsoft.com/office/drawing/2014/main" id="{3A824E34-424E-42CD-960F-DFC9FD0146CF}"/>
              </a:ext>
            </a:extLst>
          </p:cNvPr>
          <p:cNvCxnSpPr>
            <a:cxnSpLocks/>
          </p:cNvCxnSpPr>
          <p:nvPr userDrawn="1"/>
        </p:nvCxnSpPr>
        <p:spPr>
          <a:xfrm>
            <a:off x="37084999" y="259492"/>
            <a:ext cx="13976899" cy="0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線コネクタ 19">
            <a:extLst>
              <a:ext uri="{FF2B5EF4-FFF2-40B4-BE49-F238E27FC236}">
                <a16:creationId xmlns:a16="http://schemas.microsoft.com/office/drawing/2014/main" id="{40DF5804-B91C-47CF-9DFE-00D6547E7204}"/>
              </a:ext>
            </a:extLst>
          </p:cNvPr>
          <p:cNvCxnSpPr>
            <a:cxnSpLocks/>
          </p:cNvCxnSpPr>
          <p:nvPr userDrawn="1"/>
        </p:nvCxnSpPr>
        <p:spPr>
          <a:xfrm>
            <a:off x="-13994962" y="518985"/>
            <a:ext cx="13976899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線コネクタ 20">
            <a:extLst>
              <a:ext uri="{FF2B5EF4-FFF2-40B4-BE49-F238E27FC236}">
                <a16:creationId xmlns:a16="http://schemas.microsoft.com/office/drawing/2014/main" id="{EE1B12FB-8902-4984-837E-7AA08CEDFA29}"/>
              </a:ext>
            </a:extLst>
          </p:cNvPr>
          <p:cNvCxnSpPr>
            <a:cxnSpLocks/>
          </p:cNvCxnSpPr>
          <p:nvPr userDrawn="1"/>
        </p:nvCxnSpPr>
        <p:spPr>
          <a:xfrm>
            <a:off x="37084999" y="518985"/>
            <a:ext cx="13976899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線コネクタ 21">
            <a:extLst>
              <a:ext uri="{FF2B5EF4-FFF2-40B4-BE49-F238E27FC236}">
                <a16:creationId xmlns:a16="http://schemas.microsoft.com/office/drawing/2014/main" id="{E3AAE985-E498-4BA2-A9FA-F2A98DF96DC9}"/>
              </a:ext>
            </a:extLst>
          </p:cNvPr>
          <p:cNvCxnSpPr>
            <a:cxnSpLocks/>
          </p:cNvCxnSpPr>
          <p:nvPr userDrawn="1"/>
        </p:nvCxnSpPr>
        <p:spPr>
          <a:xfrm>
            <a:off x="-13990748" y="25689743"/>
            <a:ext cx="13976899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線コネクタ 22">
            <a:extLst>
              <a:ext uri="{FF2B5EF4-FFF2-40B4-BE49-F238E27FC236}">
                <a16:creationId xmlns:a16="http://schemas.microsoft.com/office/drawing/2014/main" id="{6C07D9B9-A94A-4406-9044-FE2BBB7F5057}"/>
              </a:ext>
            </a:extLst>
          </p:cNvPr>
          <p:cNvCxnSpPr>
            <a:cxnSpLocks/>
          </p:cNvCxnSpPr>
          <p:nvPr userDrawn="1"/>
        </p:nvCxnSpPr>
        <p:spPr>
          <a:xfrm>
            <a:off x="37084999" y="25689743"/>
            <a:ext cx="13976899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線コネクタ 23">
            <a:extLst>
              <a:ext uri="{FF2B5EF4-FFF2-40B4-BE49-F238E27FC236}">
                <a16:creationId xmlns:a16="http://schemas.microsoft.com/office/drawing/2014/main" id="{885764A1-5DFA-4939-833A-BD917E2219E8}"/>
              </a:ext>
            </a:extLst>
          </p:cNvPr>
          <p:cNvCxnSpPr>
            <a:cxnSpLocks/>
          </p:cNvCxnSpPr>
          <p:nvPr userDrawn="1"/>
        </p:nvCxnSpPr>
        <p:spPr>
          <a:xfrm>
            <a:off x="522268" y="-7840684"/>
            <a:ext cx="0" cy="7826943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線コネクタ 24">
            <a:extLst>
              <a:ext uri="{FF2B5EF4-FFF2-40B4-BE49-F238E27FC236}">
                <a16:creationId xmlns:a16="http://schemas.microsoft.com/office/drawing/2014/main" id="{8C81A6DC-49C9-4EB2-A2D3-6E291731ADC5}"/>
              </a:ext>
            </a:extLst>
          </p:cNvPr>
          <p:cNvCxnSpPr>
            <a:cxnSpLocks/>
          </p:cNvCxnSpPr>
          <p:nvPr userDrawn="1"/>
        </p:nvCxnSpPr>
        <p:spPr>
          <a:xfrm>
            <a:off x="36558783" y="-7840684"/>
            <a:ext cx="0" cy="7826943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線コネクタ 25">
            <a:extLst>
              <a:ext uri="{FF2B5EF4-FFF2-40B4-BE49-F238E27FC236}">
                <a16:creationId xmlns:a16="http://schemas.microsoft.com/office/drawing/2014/main" id="{611C4B3F-0069-402E-AEE3-88433311C154}"/>
              </a:ext>
            </a:extLst>
          </p:cNvPr>
          <p:cNvCxnSpPr>
            <a:cxnSpLocks/>
          </p:cNvCxnSpPr>
          <p:nvPr userDrawn="1"/>
        </p:nvCxnSpPr>
        <p:spPr>
          <a:xfrm>
            <a:off x="36558783" y="26213759"/>
            <a:ext cx="0" cy="7826943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線コネクタ 26">
            <a:extLst>
              <a:ext uri="{FF2B5EF4-FFF2-40B4-BE49-F238E27FC236}">
                <a16:creationId xmlns:a16="http://schemas.microsoft.com/office/drawing/2014/main" id="{898B6AA7-CEF8-4083-AABE-6A3A6DC10033}"/>
              </a:ext>
            </a:extLst>
          </p:cNvPr>
          <p:cNvCxnSpPr>
            <a:cxnSpLocks/>
          </p:cNvCxnSpPr>
          <p:nvPr userDrawn="1"/>
        </p:nvCxnSpPr>
        <p:spPr>
          <a:xfrm>
            <a:off x="522268" y="26213759"/>
            <a:ext cx="0" cy="7826943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5ACA5121-E1EB-75CD-B657-45CB08461E4E}"/>
              </a:ext>
            </a:extLst>
          </p:cNvPr>
          <p:cNvGrpSpPr/>
          <p:nvPr userDrawn="1"/>
        </p:nvGrpSpPr>
        <p:grpSpPr>
          <a:xfrm>
            <a:off x="37762285" y="16340451"/>
            <a:ext cx="12168018" cy="7417250"/>
            <a:chOff x="4734501" y="2421252"/>
            <a:chExt cx="9219048" cy="5630083"/>
          </a:xfrm>
        </p:grpSpPr>
        <p:pic>
          <p:nvPicPr>
            <p:cNvPr id="3" name="図 2" descr="挿絵 が含まれている画像&#10;&#10;自動的に生成された説明">
              <a:extLst>
                <a:ext uri="{FF2B5EF4-FFF2-40B4-BE49-F238E27FC236}">
                  <a16:creationId xmlns:a16="http://schemas.microsoft.com/office/drawing/2014/main" id="{B3DF358A-296D-E26B-B1E9-1282E6751C30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34501" y="2421252"/>
              <a:ext cx="9219048" cy="3876190"/>
            </a:xfrm>
            <a:prstGeom prst="rect">
              <a:avLst/>
            </a:prstGeom>
          </p:spPr>
        </p:pic>
        <p:sp>
          <p:nvSpPr>
            <p:cNvPr id="4" name="テキスト ボックス 3">
              <a:extLst>
                <a:ext uri="{FF2B5EF4-FFF2-40B4-BE49-F238E27FC236}">
                  <a16:creationId xmlns:a16="http://schemas.microsoft.com/office/drawing/2014/main" id="{6D9DC3A2-00C9-6886-234A-A33008663BCA}"/>
                </a:ext>
              </a:extLst>
            </p:cNvPr>
            <p:cNvSpPr txBox="1"/>
            <p:nvPr userDrawn="1"/>
          </p:nvSpPr>
          <p:spPr>
            <a:xfrm>
              <a:off x="5421154" y="6297443"/>
              <a:ext cx="8322055" cy="175389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4805" dirty="0"/>
                <a:t>FD</a:t>
              </a:r>
              <a:r>
                <a:rPr kumimoji="1" lang="ja-JP" altLang="en-US" sz="4805" dirty="0"/>
                <a:t>：</a:t>
              </a:r>
              <a:r>
                <a:rPr kumimoji="1" lang="en-US" altLang="ja-JP" sz="4805" dirty="0"/>
                <a:t>0120-700-679</a:t>
              </a:r>
            </a:p>
            <a:p>
              <a:r>
                <a:rPr kumimoji="1" lang="ja-JP" altLang="en-US" sz="4805" dirty="0"/>
                <a:t>受付時間／</a:t>
              </a:r>
              <a:r>
                <a:rPr kumimoji="1" lang="en-US" altLang="ja-JP" sz="4805" dirty="0"/>
                <a:t>9:00</a:t>
              </a:r>
              <a:r>
                <a:rPr kumimoji="1" lang="ja-JP" altLang="en-US" sz="4805" dirty="0"/>
                <a:t>～</a:t>
              </a:r>
              <a:r>
                <a:rPr kumimoji="1" lang="en-US" altLang="ja-JP" sz="4805" dirty="0"/>
                <a:t>18:00</a:t>
              </a:r>
              <a:r>
                <a:rPr kumimoji="1" lang="ja-JP" altLang="en-US" sz="4805" dirty="0"/>
                <a:t>  定休日／土日祝</a:t>
              </a:r>
              <a:endParaRPr kumimoji="1" lang="en-US" altLang="ja-JP" sz="4805" dirty="0"/>
            </a:p>
            <a:p>
              <a:r>
                <a:rPr kumimoji="1" lang="en-US" altLang="ja-JP" sz="4805" u="sng" dirty="0">
                  <a:solidFill>
                    <a:schemeClr val="accent5">
                      <a:lumMod val="75000"/>
                    </a:schemeClr>
                  </a:solidFill>
                  <a:hlinkClick r:id="rId3">
                    <a:extLst>
                      <a:ext uri="{A12FA001-AC4F-418D-AE19-62706E023703}">
                        <ahyp:hlinkClr xmlns:ahyp="http://schemas.microsoft.com/office/drawing/2018/hyperlinkcolor" val="tx"/>
                      </a:ext>
                    </a:extLst>
                  </a:hlinkClick>
                </a:rPr>
                <a:t>https://www.riseprint.jp/</a:t>
              </a:r>
              <a:endParaRPr kumimoji="1" lang="ja-JP" altLang="en-US" sz="4805" u="sng" dirty="0">
                <a:solidFill>
                  <a:schemeClr val="accent5">
                    <a:lumMod val="75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754979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2024/6/25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288865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29887" y="6533817"/>
            <a:ext cx="31980843" cy="10901814"/>
          </a:xfrm>
        </p:spPr>
        <p:txBody>
          <a:bodyPr anchor="b"/>
          <a:lstStyle>
            <a:lvl1pPr>
              <a:defRPr sz="22929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29887" y="17538767"/>
            <a:ext cx="31980843" cy="5733006"/>
          </a:xfrm>
        </p:spPr>
        <p:txBody>
          <a:bodyPr/>
          <a:lstStyle>
            <a:lvl1pPr marL="0" indent="0">
              <a:buNone/>
              <a:defRPr sz="9172">
                <a:solidFill>
                  <a:schemeClr val="tx1"/>
                </a:solidFill>
              </a:defRPr>
            </a:lvl1pPr>
            <a:lvl2pPr marL="1747190" indent="0">
              <a:buNone/>
              <a:defRPr sz="7643">
                <a:solidFill>
                  <a:schemeClr val="tx1">
                    <a:tint val="75000"/>
                  </a:schemeClr>
                </a:solidFill>
              </a:defRPr>
            </a:lvl2pPr>
            <a:lvl3pPr marL="3494380" indent="0">
              <a:buNone/>
              <a:defRPr sz="6879">
                <a:solidFill>
                  <a:schemeClr val="tx1">
                    <a:tint val="75000"/>
                  </a:schemeClr>
                </a:solidFill>
              </a:defRPr>
            </a:lvl3pPr>
            <a:lvl4pPr marL="5241569" indent="0">
              <a:buNone/>
              <a:defRPr sz="6114">
                <a:solidFill>
                  <a:schemeClr val="tx1">
                    <a:tint val="75000"/>
                  </a:schemeClr>
                </a:solidFill>
              </a:defRPr>
            </a:lvl4pPr>
            <a:lvl5pPr marL="6988759" indent="0">
              <a:buNone/>
              <a:defRPr sz="6114">
                <a:solidFill>
                  <a:schemeClr val="tx1">
                    <a:tint val="75000"/>
                  </a:schemeClr>
                </a:solidFill>
              </a:defRPr>
            </a:lvl5pPr>
            <a:lvl6pPr marL="8735949" indent="0">
              <a:buNone/>
              <a:defRPr sz="6114">
                <a:solidFill>
                  <a:schemeClr val="tx1">
                    <a:tint val="75000"/>
                  </a:schemeClr>
                </a:solidFill>
              </a:defRPr>
            </a:lvl6pPr>
            <a:lvl7pPr marL="10483139" indent="0">
              <a:buNone/>
              <a:defRPr sz="6114">
                <a:solidFill>
                  <a:schemeClr val="tx1">
                    <a:tint val="75000"/>
                  </a:schemeClr>
                </a:solidFill>
              </a:defRPr>
            </a:lvl7pPr>
            <a:lvl8pPr marL="12230329" indent="0">
              <a:buNone/>
              <a:defRPr sz="6114">
                <a:solidFill>
                  <a:schemeClr val="tx1">
                    <a:tint val="75000"/>
                  </a:schemeClr>
                </a:solidFill>
              </a:defRPr>
            </a:lvl8pPr>
            <a:lvl9pPr marL="13977518" indent="0">
              <a:buNone/>
              <a:defRPr sz="611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2024/6/25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438228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49198" y="6976677"/>
            <a:ext cx="15758676" cy="16628759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8771364" y="6976677"/>
            <a:ext cx="15758676" cy="16628759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2024/6/25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67011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54027" y="1395341"/>
            <a:ext cx="31980843" cy="5065676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54031" y="6424611"/>
            <a:ext cx="15686253" cy="3148603"/>
          </a:xfrm>
        </p:spPr>
        <p:txBody>
          <a:bodyPr anchor="b"/>
          <a:lstStyle>
            <a:lvl1pPr marL="0" indent="0">
              <a:buNone/>
              <a:defRPr sz="9172" b="1"/>
            </a:lvl1pPr>
            <a:lvl2pPr marL="1747190" indent="0">
              <a:buNone/>
              <a:defRPr sz="7643" b="1"/>
            </a:lvl2pPr>
            <a:lvl3pPr marL="3494380" indent="0">
              <a:buNone/>
              <a:defRPr sz="6879" b="1"/>
            </a:lvl3pPr>
            <a:lvl4pPr marL="5241569" indent="0">
              <a:buNone/>
              <a:defRPr sz="6114" b="1"/>
            </a:lvl4pPr>
            <a:lvl5pPr marL="6988759" indent="0">
              <a:buNone/>
              <a:defRPr sz="6114" b="1"/>
            </a:lvl5pPr>
            <a:lvl6pPr marL="8735949" indent="0">
              <a:buNone/>
              <a:defRPr sz="6114" b="1"/>
            </a:lvl6pPr>
            <a:lvl7pPr marL="10483139" indent="0">
              <a:buNone/>
              <a:defRPr sz="6114" b="1"/>
            </a:lvl7pPr>
            <a:lvl8pPr marL="12230329" indent="0">
              <a:buNone/>
              <a:defRPr sz="6114" b="1"/>
            </a:lvl8pPr>
            <a:lvl9pPr marL="13977518" indent="0">
              <a:buNone/>
              <a:defRPr sz="6114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54031" y="9573214"/>
            <a:ext cx="15686253" cy="1408075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8771366" y="6424611"/>
            <a:ext cx="15763506" cy="3148603"/>
          </a:xfrm>
        </p:spPr>
        <p:txBody>
          <a:bodyPr anchor="b"/>
          <a:lstStyle>
            <a:lvl1pPr marL="0" indent="0">
              <a:buNone/>
              <a:defRPr sz="9172" b="1"/>
            </a:lvl1pPr>
            <a:lvl2pPr marL="1747190" indent="0">
              <a:buNone/>
              <a:defRPr sz="7643" b="1"/>
            </a:lvl2pPr>
            <a:lvl3pPr marL="3494380" indent="0">
              <a:buNone/>
              <a:defRPr sz="6879" b="1"/>
            </a:lvl3pPr>
            <a:lvl4pPr marL="5241569" indent="0">
              <a:buNone/>
              <a:defRPr sz="6114" b="1"/>
            </a:lvl4pPr>
            <a:lvl5pPr marL="6988759" indent="0">
              <a:buNone/>
              <a:defRPr sz="6114" b="1"/>
            </a:lvl5pPr>
            <a:lvl6pPr marL="8735949" indent="0">
              <a:buNone/>
              <a:defRPr sz="6114" b="1"/>
            </a:lvl6pPr>
            <a:lvl7pPr marL="10483139" indent="0">
              <a:buNone/>
              <a:defRPr sz="6114" b="1"/>
            </a:lvl7pPr>
            <a:lvl8pPr marL="12230329" indent="0">
              <a:buNone/>
              <a:defRPr sz="6114" b="1"/>
            </a:lvl8pPr>
            <a:lvl9pPr marL="13977518" indent="0">
              <a:buNone/>
              <a:defRPr sz="6114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8771366" y="9573214"/>
            <a:ext cx="15763506" cy="1408075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2024/6/25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919592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2024/6/25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358085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2024/6/25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967311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54027" y="1747202"/>
            <a:ext cx="11959019" cy="6115209"/>
          </a:xfrm>
        </p:spPr>
        <p:txBody>
          <a:bodyPr anchor="b"/>
          <a:lstStyle>
            <a:lvl1pPr>
              <a:defRPr sz="12229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763506" y="3773478"/>
            <a:ext cx="18771364" cy="18624694"/>
          </a:xfrm>
        </p:spPr>
        <p:txBody>
          <a:bodyPr/>
          <a:lstStyle>
            <a:lvl1pPr>
              <a:defRPr sz="12229"/>
            </a:lvl1pPr>
            <a:lvl2pPr>
              <a:defRPr sz="10700"/>
            </a:lvl2pPr>
            <a:lvl3pPr>
              <a:defRPr sz="9172"/>
            </a:lvl3pPr>
            <a:lvl4pPr>
              <a:defRPr sz="7643"/>
            </a:lvl4pPr>
            <a:lvl5pPr>
              <a:defRPr sz="7643"/>
            </a:lvl5pPr>
            <a:lvl6pPr>
              <a:defRPr sz="7643"/>
            </a:lvl6pPr>
            <a:lvl7pPr>
              <a:defRPr sz="7643"/>
            </a:lvl7pPr>
            <a:lvl8pPr>
              <a:defRPr sz="7643"/>
            </a:lvl8pPr>
            <a:lvl9pPr>
              <a:defRPr sz="7643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54027" y="7862411"/>
            <a:ext cx="11959019" cy="14566090"/>
          </a:xfrm>
        </p:spPr>
        <p:txBody>
          <a:bodyPr/>
          <a:lstStyle>
            <a:lvl1pPr marL="0" indent="0">
              <a:buNone/>
              <a:defRPr sz="6114"/>
            </a:lvl1pPr>
            <a:lvl2pPr marL="1747190" indent="0">
              <a:buNone/>
              <a:defRPr sz="5350"/>
            </a:lvl2pPr>
            <a:lvl3pPr marL="3494380" indent="0">
              <a:buNone/>
              <a:defRPr sz="4586"/>
            </a:lvl3pPr>
            <a:lvl4pPr marL="5241569" indent="0">
              <a:buNone/>
              <a:defRPr sz="3822"/>
            </a:lvl4pPr>
            <a:lvl5pPr marL="6988759" indent="0">
              <a:buNone/>
              <a:defRPr sz="3822"/>
            </a:lvl5pPr>
            <a:lvl6pPr marL="8735949" indent="0">
              <a:buNone/>
              <a:defRPr sz="3822"/>
            </a:lvl6pPr>
            <a:lvl7pPr marL="10483139" indent="0">
              <a:buNone/>
              <a:defRPr sz="3822"/>
            </a:lvl7pPr>
            <a:lvl8pPr marL="12230329" indent="0">
              <a:buNone/>
              <a:defRPr sz="3822"/>
            </a:lvl8pPr>
            <a:lvl9pPr marL="13977518" indent="0">
              <a:buNone/>
              <a:defRPr sz="3822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2024/6/25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203589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54027" y="1747202"/>
            <a:ext cx="11959019" cy="6115209"/>
          </a:xfrm>
        </p:spPr>
        <p:txBody>
          <a:bodyPr anchor="b"/>
          <a:lstStyle>
            <a:lvl1pPr>
              <a:defRPr sz="12229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763506" y="3773478"/>
            <a:ext cx="18771364" cy="18624694"/>
          </a:xfrm>
        </p:spPr>
        <p:txBody>
          <a:bodyPr anchor="t"/>
          <a:lstStyle>
            <a:lvl1pPr marL="0" indent="0">
              <a:buNone/>
              <a:defRPr sz="12229"/>
            </a:lvl1pPr>
            <a:lvl2pPr marL="1747190" indent="0">
              <a:buNone/>
              <a:defRPr sz="10700"/>
            </a:lvl2pPr>
            <a:lvl3pPr marL="3494380" indent="0">
              <a:buNone/>
              <a:defRPr sz="9172"/>
            </a:lvl3pPr>
            <a:lvl4pPr marL="5241569" indent="0">
              <a:buNone/>
              <a:defRPr sz="7643"/>
            </a:lvl4pPr>
            <a:lvl5pPr marL="6988759" indent="0">
              <a:buNone/>
              <a:defRPr sz="7643"/>
            </a:lvl5pPr>
            <a:lvl6pPr marL="8735949" indent="0">
              <a:buNone/>
              <a:defRPr sz="7643"/>
            </a:lvl6pPr>
            <a:lvl7pPr marL="10483139" indent="0">
              <a:buNone/>
              <a:defRPr sz="7643"/>
            </a:lvl7pPr>
            <a:lvl8pPr marL="12230329" indent="0">
              <a:buNone/>
              <a:defRPr sz="7643"/>
            </a:lvl8pPr>
            <a:lvl9pPr marL="13977518" indent="0">
              <a:buNone/>
              <a:defRPr sz="7643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54027" y="7862411"/>
            <a:ext cx="11959019" cy="14566090"/>
          </a:xfrm>
        </p:spPr>
        <p:txBody>
          <a:bodyPr/>
          <a:lstStyle>
            <a:lvl1pPr marL="0" indent="0">
              <a:buNone/>
              <a:defRPr sz="6114"/>
            </a:lvl1pPr>
            <a:lvl2pPr marL="1747190" indent="0">
              <a:buNone/>
              <a:defRPr sz="5350"/>
            </a:lvl2pPr>
            <a:lvl3pPr marL="3494380" indent="0">
              <a:buNone/>
              <a:defRPr sz="4586"/>
            </a:lvl3pPr>
            <a:lvl4pPr marL="5241569" indent="0">
              <a:buNone/>
              <a:defRPr sz="3822"/>
            </a:lvl4pPr>
            <a:lvl5pPr marL="6988759" indent="0">
              <a:buNone/>
              <a:defRPr sz="3822"/>
            </a:lvl5pPr>
            <a:lvl6pPr marL="8735949" indent="0">
              <a:buNone/>
              <a:defRPr sz="3822"/>
            </a:lvl6pPr>
            <a:lvl7pPr marL="10483139" indent="0">
              <a:buNone/>
              <a:defRPr sz="3822"/>
            </a:lvl7pPr>
            <a:lvl8pPr marL="12230329" indent="0">
              <a:buNone/>
              <a:defRPr sz="3822"/>
            </a:lvl8pPr>
            <a:lvl9pPr marL="13977518" indent="0">
              <a:buNone/>
              <a:defRPr sz="3822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2024/6/25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092395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49198" y="1395341"/>
            <a:ext cx="31980843" cy="5065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49198" y="6976677"/>
            <a:ext cx="31980843" cy="1662875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549197" y="24290974"/>
            <a:ext cx="8342829" cy="13953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458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F2175B-DE2A-4C3E-BB1B-12FAD976CA75}" type="datetimeFigureOut">
              <a:rPr kumimoji="1" lang="ja-JP" altLang="en-US" smtClean="0"/>
              <a:t>2024/6/25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282498" y="24290974"/>
            <a:ext cx="12514243" cy="13953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458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6187212" y="24290974"/>
            <a:ext cx="8342829" cy="13953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458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046955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  <p:sldLayoutId id="2147483756" r:id="rId12"/>
  </p:sldLayoutIdLst>
  <p:txStyles>
    <p:titleStyle>
      <a:lvl1pPr algn="l" defTabSz="3494380" rtl="0" eaLnBrk="1" latinLnBrk="0" hangingPunct="1">
        <a:lnSpc>
          <a:spcPct val="90000"/>
        </a:lnSpc>
        <a:spcBef>
          <a:spcPct val="0"/>
        </a:spcBef>
        <a:buNone/>
        <a:defRPr kumimoji="1" sz="1681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873595" indent="-873595" algn="l" defTabSz="3494380" rtl="0" eaLnBrk="1" latinLnBrk="0" hangingPunct="1">
        <a:lnSpc>
          <a:spcPct val="90000"/>
        </a:lnSpc>
        <a:spcBef>
          <a:spcPts val="3822"/>
        </a:spcBef>
        <a:buFont typeface="Arial" panose="020B0604020202020204" pitchFamily="34" charset="0"/>
        <a:buChar char="•"/>
        <a:defRPr kumimoji="1" sz="10700" kern="1200">
          <a:solidFill>
            <a:schemeClr val="tx1"/>
          </a:solidFill>
          <a:latin typeface="+mn-lt"/>
          <a:ea typeface="+mn-ea"/>
          <a:cs typeface="+mn-cs"/>
        </a:defRPr>
      </a:lvl1pPr>
      <a:lvl2pPr marL="2620785" indent="-873595" algn="l" defTabSz="3494380" rtl="0" eaLnBrk="1" latinLnBrk="0" hangingPunct="1">
        <a:lnSpc>
          <a:spcPct val="90000"/>
        </a:lnSpc>
        <a:spcBef>
          <a:spcPts val="1911"/>
        </a:spcBef>
        <a:buFont typeface="Arial" panose="020B0604020202020204" pitchFamily="34" charset="0"/>
        <a:buChar char="•"/>
        <a:defRPr kumimoji="1" sz="9172" kern="1200">
          <a:solidFill>
            <a:schemeClr val="tx1"/>
          </a:solidFill>
          <a:latin typeface="+mn-lt"/>
          <a:ea typeface="+mn-ea"/>
          <a:cs typeface="+mn-cs"/>
        </a:defRPr>
      </a:lvl2pPr>
      <a:lvl3pPr marL="4367975" indent="-873595" algn="l" defTabSz="3494380" rtl="0" eaLnBrk="1" latinLnBrk="0" hangingPunct="1">
        <a:lnSpc>
          <a:spcPct val="90000"/>
        </a:lnSpc>
        <a:spcBef>
          <a:spcPts val="1911"/>
        </a:spcBef>
        <a:buFont typeface="Arial" panose="020B0604020202020204" pitchFamily="34" charset="0"/>
        <a:buChar char="•"/>
        <a:defRPr kumimoji="1" sz="7643" kern="1200">
          <a:solidFill>
            <a:schemeClr val="tx1"/>
          </a:solidFill>
          <a:latin typeface="+mn-lt"/>
          <a:ea typeface="+mn-ea"/>
          <a:cs typeface="+mn-cs"/>
        </a:defRPr>
      </a:lvl3pPr>
      <a:lvl4pPr marL="6115164" indent="-873595" algn="l" defTabSz="3494380" rtl="0" eaLnBrk="1" latinLnBrk="0" hangingPunct="1">
        <a:lnSpc>
          <a:spcPct val="90000"/>
        </a:lnSpc>
        <a:spcBef>
          <a:spcPts val="1911"/>
        </a:spcBef>
        <a:buFont typeface="Arial" panose="020B0604020202020204" pitchFamily="34" charset="0"/>
        <a:buChar char="•"/>
        <a:defRPr kumimoji="1" sz="6879" kern="1200">
          <a:solidFill>
            <a:schemeClr val="tx1"/>
          </a:solidFill>
          <a:latin typeface="+mn-lt"/>
          <a:ea typeface="+mn-ea"/>
          <a:cs typeface="+mn-cs"/>
        </a:defRPr>
      </a:lvl4pPr>
      <a:lvl5pPr marL="7862354" indent="-873595" algn="l" defTabSz="3494380" rtl="0" eaLnBrk="1" latinLnBrk="0" hangingPunct="1">
        <a:lnSpc>
          <a:spcPct val="90000"/>
        </a:lnSpc>
        <a:spcBef>
          <a:spcPts val="1911"/>
        </a:spcBef>
        <a:buFont typeface="Arial" panose="020B0604020202020204" pitchFamily="34" charset="0"/>
        <a:buChar char="•"/>
        <a:defRPr kumimoji="1" sz="6879" kern="1200">
          <a:solidFill>
            <a:schemeClr val="tx1"/>
          </a:solidFill>
          <a:latin typeface="+mn-lt"/>
          <a:ea typeface="+mn-ea"/>
          <a:cs typeface="+mn-cs"/>
        </a:defRPr>
      </a:lvl5pPr>
      <a:lvl6pPr marL="9609544" indent="-873595" algn="l" defTabSz="3494380" rtl="0" eaLnBrk="1" latinLnBrk="0" hangingPunct="1">
        <a:lnSpc>
          <a:spcPct val="90000"/>
        </a:lnSpc>
        <a:spcBef>
          <a:spcPts val="1911"/>
        </a:spcBef>
        <a:buFont typeface="Arial" panose="020B0604020202020204" pitchFamily="34" charset="0"/>
        <a:buChar char="•"/>
        <a:defRPr kumimoji="1" sz="6879" kern="1200">
          <a:solidFill>
            <a:schemeClr val="tx1"/>
          </a:solidFill>
          <a:latin typeface="+mn-lt"/>
          <a:ea typeface="+mn-ea"/>
          <a:cs typeface="+mn-cs"/>
        </a:defRPr>
      </a:lvl6pPr>
      <a:lvl7pPr marL="11356734" indent="-873595" algn="l" defTabSz="3494380" rtl="0" eaLnBrk="1" latinLnBrk="0" hangingPunct="1">
        <a:lnSpc>
          <a:spcPct val="90000"/>
        </a:lnSpc>
        <a:spcBef>
          <a:spcPts val="1911"/>
        </a:spcBef>
        <a:buFont typeface="Arial" panose="020B0604020202020204" pitchFamily="34" charset="0"/>
        <a:buChar char="•"/>
        <a:defRPr kumimoji="1" sz="6879" kern="1200">
          <a:solidFill>
            <a:schemeClr val="tx1"/>
          </a:solidFill>
          <a:latin typeface="+mn-lt"/>
          <a:ea typeface="+mn-ea"/>
          <a:cs typeface="+mn-cs"/>
        </a:defRPr>
      </a:lvl7pPr>
      <a:lvl8pPr marL="13103924" indent="-873595" algn="l" defTabSz="3494380" rtl="0" eaLnBrk="1" latinLnBrk="0" hangingPunct="1">
        <a:lnSpc>
          <a:spcPct val="90000"/>
        </a:lnSpc>
        <a:spcBef>
          <a:spcPts val="1911"/>
        </a:spcBef>
        <a:buFont typeface="Arial" panose="020B0604020202020204" pitchFamily="34" charset="0"/>
        <a:buChar char="•"/>
        <a:defRPr kumimoji="1" sz="6879" kern="1200">
          <a:solidFill>
            <a:schemeClr val="tx1"/>
          </a:solidFill>
          <a:latin typeface="+mn-lt"/>
          <a:ea typeface="+mn-ea"/>
          <a:cs typeface="+mn-cs"/>
        </a:defRPr>
      </a:lvl8pPr>
      <a:lvl9pPr marL="14851113" indent="-873595" algn="l" defTabSz="3494380" rtl="0" eaLnBrk="1" latinLnBrk="0" hangingPunct="1">
        <a:lnSpc>
          <a:spcPct val="90000"/>
        </a:lnSpc>
        <a:spcBef>
          <a:spcPts val="1911"/>
        </a:spcBef>
        <a:buFont typeface="Arial" panose="020B0604020202020204" pitchFamily="34" charset="0"/>
        <a:buChar char="•"/>
        <a:defRPr kumimoji="1" sz="687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94380" rtl="0" eaLnBrk="1" latinLnBrk="0" hangingPunct="1">
        <a:defRPr kumimoji="1" sz="6879" kern="1200">
          <a:solidFill>
            <a:schemeClr val="tx1"/>
          </a:solidFill>
          <a:latin typeface="+mn-lt"/>
          <a:ea typeface="+mn-ea"/>
          <a:cs typeface="+mn-cs"/>
        </a:defRPr>
      </a:lvl1pPr>
      <a:lvl2pPr marL="1747190" algn="l" defTabSz="3494380" rtl="0" eaLnBrk="1" latinLnBrk="0" hangingPunct="1">
        <a:defRPr kumimoji="1" sz="6879" kern="1200">
          <a:solidFill>
            <a:schemeClr val="tx1"/>
          </a:solidFill>
          <a:latin typeface="+mn-lt"/>
          <a:ea typeface="+mn-ea"/>
          <a:cs typeface="+mn-cs"/>
        </a:defRPr>
      </a:lvl2pPr>
      <a:lvl3pPr marL="3494380" algn="l" defTabSz="3494380" rtl="0" eaLnBrk="1" latinLnBrk="0" hangingPunct="1">
        <a:defRPr kumimoji="1" sz="6879" kern="1200">
          <a:solidFill>
            <a:schemeClr val="tx1"/>
          </a:solidFill>
          <a:latin typeface="+mn-lt"/>
          <a:ea typeface="+mn-ea"/>
          <a:cs typeface="+mn-cs"/>
        </a:defRPr>
      </a:lvl3pPr>
      <a:lvl4pPr marL="5241569" algn="l" defTabSz="3494380" rtl="0" eaLnBrk="1" latinLnBrk="0" hangingPunct="1">
        <a:defRPr kumimoji="1" sz="6879" kern="1200">
          <a:solidFill>
            <a:schemeClr val="tx1"/>
          </a:solidFill>
          <a:latin typeface="+mn-lt"/>
          <a:ea typeface="+mn-ea"/>
          <a:cs typeface="+mn-cs"/>
        </a:defRPr>
      </a:lvl4pPr>
      <a:lvl5pPr marL="6988759" algn="l" defTabSz="3494380" rtl="0" eaLnBrk="1" latinLnBrk="0" hangingPunct="1">
        <a:defRPr kumimoji="1" sz="6879" kern="1200">
          <a:solidFill>
            <a:schemeClr val="tx1"/>
          </a:solidFill>
          <a:latin typeface="+mn-lt"/>
          <a:ea typeface="+mn-ea"/>
          <a:cs typeface="+mn-cs"/>
        </a:defRPr>
      </a:lvl5pPr>
      <a:lvl6pPr marL="8735949" algn="l" defTabSz="3494380" rtl="0" eaLnBrk="1" latinLnBrk="0" hangingPunct="1">
        <a:defRPr kumimoji="1" sz="6879" kern="1200">
          <a:solidFill>
            <a:schemeClr val="tx1"/>
          </a:solidFill>
          <a:latin typeface="+mn-lt"/>
          <a:ea typeface="+mn-ea"/>
          <a:cs typeface="+mn-cs"/>
        </a:defRPr>
      </a:lvl6pPr>
      <a:lvl7pPr marL="10483139" algn="l" defTabSz="3494380" rtl="0" eaLnBrk="1" latinLnBrk="0" hangingPunct="1">
        <a:defRPr kumimoji="1" sz="6879" kern="1200">
          <a:solidFill>
            <a:schemeClr val="tx1"/>
          </a:solidFill>
          <a:latin typeface="+mn-lt"/>
          <a:ea typeface="+mn-ea"/>
          <a:cs typeface="+mn-cs"/>
        </a:defRPr>
      </a:lvl7pPr>
      <a:lvl8pPr marL="12230329" algn="l" defTabSz="3494380" rtl="0" eaLnBrk="1" latinLnBrk="0" hangingPunct="1">
        <a:defRPr kumimoji="1" sz="6879" kern="1200">
          <a:solidFill>
            <a:schemeClr val="tx1"/>
          </a:solidFill>
          <a:latin typeface="+mn-lt"/>
          <a:ea typeface="+mn-ea"/>
          <a:cs typeface="+mn-cs"/>
        </a:defRPr>
      </a:lvl8pPr>
      <a:lvl9pPr marL="13977518" algn="l" defTabSz="3494380" rtl="0" eaLnBrk="1" latinLnBrk="0" hangingPunct="1">
        <a:defRPr kumimoji="1" sz="687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9381391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2013 - 2022 テーマ">
  <a:themeElements>
    <a:clrScheme name="Office 2013 - 2022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2013 - 2022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2013 - 2022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308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游ゴシック</vt:lpstr>
      <vt:lpstr>Arial</vt:lpstr>
      <vt:lpstr>Calibri</vt:lpstr>
      <vt:lpstr>Calibri Light</vt:lpstr>
      <vt:lpstr>Office 2013 - 2022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A3ヨコ</dc:title>
  <dc:creator>イイチラシ</dc:creator>
  <cp:lastModifiedBy>小宮 菜津美</cp:lastModifiedBy>
  <cp:revision>27</cp:revision>
  <dcterms:created xsi:type="dcterms:W3CDTF">2019-10-04T02:06:44Z</dcterms:created>
  <dcterms:modified xsi:type="dcterms:W3CDTF">2024-06-25T08:14:05Z</dcterms:modified>
</cp:coreProperties>
</file>