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</p:sldIdLst>
  <p:sldSz cx="3816350" cy="55435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" userDrawn="1">
          <p15:clr>
            <a:srgbClr val="A4A3A4"/>
          </p15:clr>
        </p15:guide>
        <p15:guide id="2" pos="68" userDrawn="1">
          <p15:clr>
            <a:srgbClr val="A4A3A4"/>
          </p15:clr>
        </p15:guide>
        <p15:guide id="3" pos="136" userDrawn="1">
          <p15:clr>
            <a:srgbClr val="A4A3A4"/>
          </p15:clr>
        </p15:guide>
        <p15:guide id="4" pos="2268" userDrawn="1">
          <p15:clr>
            <a:srgbClr val="A4A3A4"/>
          </p15:clr>
        </p15:guide>
        <p15:guide id="5" pos="2336" userDrawn="1">
          <p15:clr>
            <a:srgbClr val="A4A3A4"/>
          </p15:clr>
        </p15:guide>
        <p15:guide id="6" orient="horz" pos="3356" userDrawn="1">
          <p15:clr>
            <a:srgbClr val="A4A3A4"/>
          </p15:clr>
        </p15:guide>
        <p15:guide id="7" orient="horz" pos="3424" userDrawn="1">
          <p15:clr>
            <a:srgbClr val="A4A3A4"/>
          </p15:clr>
        </p15:guide>
        <p15:guide id="8" orient="horz" pos="1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85" autoAdjust="0"/>
    <p:restoredTop sz="94660"/>
  </p:normalViewPr>
  <p:slideViewPr>
    <p:cSldViewPr snapToGrid="0">
      <p:cViewPr varScale="1">
        <p:scale>
          <a:sx n="136" d="100"/>
          <a:sy n="136" d="100"/>
        </p:scale>
        <p:origin x="3438" y="114"/>
      </p:cViewPr>
      <p:guideLst>
        <p:guide orient="horz" pos="68"/>
        <p:guide pos="68"/>
        <p:guide pos="136"/>
        <p:guide pos="2268"/>
        <p:guide pos="2336"/>
        <p:guide orient="horz" pos="3356"/>
        <p:guide orient="horz" pos="3424"/>
        <p:guide orient="horz" pos="1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seprint.jp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ACE74E-5E8E-4EDA-8E0D-3247798ECAD0}"/>
              </a:ext>
            </a:extLst>
          </p:cNvPr>
          <p:cNvSpPr txBox="1"/>
          <p:nvPr userDrawn="1"/>
        </p:nvSpPr>
        <p:spPr>
          <a:xfrm>
            <a:off x="4090426" y="616295"/>
            <a:ext cx="3057247" cy="270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766" dirty="0"/>
              <a:t>A6</a:t>
            </a:r>
            <a:r>
              <a:rPr kumimoji="1" lang="ja-JP" altLang="en-US" sz="1766" dirty="0"/>
              <a:t>サイズ　タテ</a:t>
            </a:r>
            <a:endParaRPr kumimoji="1" lang="en-US" altLang="ja-JP" sz="1766" dirty="0"/>
          </a:p>
          <a:p>
            <a:endParaRPr kumimoji="1" lang="en-US" altLang="ja-JP" sz="800" dirty="0"/>
          </a:p>
          <a:p>
            <a:r>
              <a:rPr kumimoji="1" lang="en-US" altLang="ja-JP" sz="800" dirty="0"/>
              <a:t>【</a:t>
            </a:r>
            <a:r>
              <a:rPr kumimoji="1" lang="ja-JP" altLang="en-US" sz="800" dirty="0"/>
              <a:t>デザイン作成上の注意事項</a:t>
            </a:r>
            <a:r>
              <a:rPr kumimoji="1" lang="en-US" altLang="ja-JP" sz="800" dirty="0"/>
              <a:t>】</a:t>
            </a:r>
          </a:p>
          <a:p>
            <a:r>
              <a:rPr kumimoji="1" lang="ja-JP" altLang="en-US" sz="800" dirty="0"/>
              <a:t>■</a:t>
            </a:r>
            <a:r>
              <a:rPr kumimoji="1" lang="ja-JP" altLang="en-US" sz="8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800" dirty="0"/>
              <a:t>してください。</a:t>
            </a:r>
            <a:endParaRPr kumimoji="1" lang="en-US" altLang="ja-JP" sz="800" dirty="0"/>
          </a:p>
          <a:p>
            <a:r>
              <a:rPr kumimoji="1" lang="ja-JP" altLang="en-US" sz="800" i="0" dirty="0"/>
              <a:t>■</a:t>
            </a:r>
            <a:r>
              <a:rPr kumimoji="1" lang="ja-JP" altLang="en-US" sz="8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800" i="0" dirty="0"/>
              <a:t>です。</a:t>
            </a:r>
            <a:endParaRPr kumimoji="1" lang="en-US" altLang="ja-JP" sz="800" i="0" dirty="0"/>
          </a:p>
          <a:p>
            <a:r>
              <a:rPr kumimoji="1" lang="ja-JP" altLang="en-US" sz="800" i="0" dirty="0"/>
              <a:t>■</a:t>
            </a:r>
            <a:r>
              <a:rPr kumimoji="1" lang="ja-JP" altLang="en-US" sz="8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800" i="0" dirty="0">
              <a:solidFill>
                <a:srgbClr val="FF0000"/>
              </a:solidFill>
            </a:endParaRPr>
          </a:p>
          <a:p>
            <a:r>
              <a:rPr kumimoji="1" lang="ja-JP" altLang="en-US" sz="8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800" i="0" dirty="0"/>
              <a:t>してください。</a:t>
            </a:r>
            <a:endParaRPr kumimoji="1" lang="en-US" altLang="ja-JP" sz="800" i="0" dirty="0"/>
          </a:p>
          <a:p>
            <a:r>
              <a:rPr kumimoji="1" lang="ja-JP" altLang="en-US" sz="800" i="0" dirty="0"/>
              <a:t>■両面印刷の場合はスライドを複製してください。</a:t>
            </a:r>
            <a:endParaRPr kumimoji="1" lang="en-US" altLang="ja-JP" sz="800" i="0" dirty="0"/>
          </a:p>
          <a:p>
            <a:endParaRPr kumimoji="1" lang="en-US" altLang="ja-JP" sz="800" dirty="0"/>
          </a:p>
          <a:p>
            <a:r>
              <a:rPr kumimoji="1" lang="en-US" altLang="ja-JP" sz="800" dirty="0"/>
              <a:t>【</a:t>
            </a:r>
            <a:r>
              <a:rPr kumimoji="1" lang="ja-JP" altLang="en-US" sz="800" dirty="0"/>
              <a:t>データ保存時の注意事項</a:t>
            </a:r>
            <a:r>
              <a:rPr kumimoji="1" lang="en-US" altLang="ja-JP" sz="800" dirty="0"/>
              <a:t>】</a:t>
            </a:r>
          </a:p>
          <a:p>
            <a:r>
              <a:rPr kumimoji="1" lang="ja-JP" altLang="en-US" sz="800" dirty="0"/>
              <a:t>左上のツールバーのファイルを選択</a:t>
            </a:r>
            <a:endParaRPr kumimoji="1" lang="en-US" altLang="ja-JP" sz="800" dirty="0"/>
          </a:p>
          <a:p>
            <a:r>
              <a:rPr kumimoji="1" lang="ja-JP" altLang="en-US" sz="800" dirty="0"/>
              <a:t>　→名前を付けて保存</a:t>
            </a:r>
            <a:endParaRPr kumimoji="1" lang="en-US" altLang="ja-JP" sz="800" dirty="0"/>
          </a:p>
          <a:p>
            <a:r>
              <a:rPr kumimoji="1" lang="ja-JP" altLang="en-US" sz="800" dirty="0"/>
              <a:t>　　→保存先の選択</a:t>
            </a:r>
            <a:endParaRPr kumimoji="1" lang="en-US" altLang="ja-JP" sz="800" dirty="0"/>
          </a:p>
          <a:p>
            <a:r>
              <a:rPr kumimoji="1" lang="ja-JP" altLang="en-US" sz="800" dirty="0"/>
              <a:t>　　　→ファイル名の入力</a:t>
            </a:r>
            <a:endParaRPr kumimoji="1" lang="en-US" altLang="ja-JP" sz="800" dirty="0"/>
          </a:p>
          <a:p>
            <a:r>
              <a:rPr kumimoji="1" lang="ja-JP" altLang="en-US" sz="800" dirty="0"/>
              <a:t>　　　　→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8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  「</a:t>
            </a:r>
            <a:r>
              <a:rPr kumimoji="1" lang="en-US" altLang="ja-JP" sz="8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8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8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8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8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8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8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　「高品質」に設定をお勧めします。</a:t>
            </a:r>
            <a:endParaRPr kumimoji="1" lang="en-US" altLang="ja-JP" sz="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800" dirty="0"/>
              <a:t>　　　　　→保存</a:t>
            </a:r>
            <a:endParaRPr kumimoji="1" lang="en-US" altLang="ja-JP" sz="630" dirty="0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BCF35635-4077-4A5F-9FCF-B44562716B4C}"/>
              </a:ext>
            </a:extLst>
          </p:cNvPr>
          <p:cNvCxnSpPr>
            <a:cxnSpLocks/>
          </p:cNvCxnSpPr>
          <p:nvPr userDrawn="1"/>
        </p:nvCxnSpPr>
        <p:spPr>
          <a:xfrm>
            <a:off x="3708000" y="-1657259"/>
            <a:ext cx="0" cy="165556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3F3B26CC-6DC8-4A97-9907-4E5692976E99}"/>
              </a:ext>
            </a:extLst>
          </p:cNvPr>
          <p:cNvCxnSpPr>
            <a:cxnSpLocks/>
          </p:cNvCxnSpPr>
          <p:nvPr userDrawn="1"/>
        </p:nvCxnSpPr>
        <p:spPr>
          <a:xfrm>
            <a:off x="108000" y="-1657259"/>
            <a:ext cx="0" cy="165556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198B22DF-CFF7-4343-8D0A-93B6FDD05AFA}"/>
              </a:ext>
            </a:extLst>
          </p:cNvPr>
          <p:cNvCxnSpPr>
            <a:cxnSpLocks/>
          </p:cNvCxnSpPr>
          <p:nvPr userDrawn="1"/>
        </p:nvCxnSpPr>
        <p:spPr>
          <a:xfrm>
            <a:off x="108000" y="5546725"/>
            <a:ext cx="0" cy="165556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0F3DCE4A-7991-490A-85F4-965AF0796136}"/>
              </a:ext>
            </a:extLst>
          </p:cNvPr>
          <p:cNvCxnSpPr>
            <a:cxnSpLocks/>
          </p:cNvCxnSpPr>
          <p:nvPr userDrawn="1"/>
        </p:nvCxnSpPr>
        <p:spPr>
          <a:xfrm>
            <a:off x="3708000" y="5546725"/>
            <a:ext cx="0" cy="165556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81279B60-D7F1-4CFC-8F7D-4184060B56F8}"/>
              </a:ext>
            </a:extLst>
          </p:cNvPr>
          <p:cNvCxnSpPr>
            <a:cxnSpLocks/>
          </p:cNvCxnSpPr>
          <p:nvPr userDrawn="1"/>
        </p:nvCxnSpPr>
        <p:spPr>
          <a:xfrm>
            <a:off x="-1438560" y="108000"/>
            <a:ext cx="1438561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FD55A433-4878-43C3-9148-472879BFB3B8}"/>
              </a:ext>
            </a:extLst>
          </p:cNvPr>
          <p:cNvCxnSpPr>
            <a:cxnSpLocks/>
          </p:cNvCxnSpPr>
          <p:nvPr userDrawn="1"/>
        </p:nvCxnSpPr>
        <p:spPr>
          <a:xfrm>
            <a:off x="3819525" y="5436000"/>
            <a:ext cx="1438561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392744E3-1FB2-495F-8077-5196FEA3C8BC}"/>
              </a:ext>
            </a:extLst>
          </p:cNvPr>
          <p:cNvCxnSpPr>
            <a:cxnSpLocks/>
          </p:cNvCxnSpPr>
          <p:nvPr userDrawn="1"/>
        </p:nvCxnSpPr>
        <p:spPr>
          <a:xfrm>
            <a:off x="-1441735" y="5436000"/>
            <a:ext cx="1438561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0DD6C964-E442-4E5A-9A18-07365E08A42F}"/>
              </a:ext>
            </a:extLst>
          </p:cNvPr>
          <p:cNvCxnSpPr>
            <a:cxnSpLocks/>
          </p:cNvCxnSpPr>
          <p:nvPr userDrawn="1"/>
        </p:nvCxnSpPr>
        <p:spPr>
          <a:xfrm>
            <a:off x="3816350" y="108000"/>
            <a:ext cx="1438561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EDAA930-B6BA-490B-BE21-64014CD252ED}"/>
              </a:ext>
            </a:extLst>
          </p:cNvPr>
          <p:cNvCxnSpPr>
            <a:cxnSpLocks/>
          </p:cNvCxnSpPr>
          <p:nvPr userDrawn="1"/>
        </p:nvCxnSpPr>
        <p:spPr>
          <a:xfrm>
            <a:off x="-1441839" y="216000"/>
            <a:ext cx="143856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657B077-4558-44A8-8D4F-1D3A34F95977}"/>
              </a:ext>
            </a:extLst>
          </p:cNvPr>
          <p:cNvCxnSpPr>
            <a:cxnSpLocks/>
          </p:cNvCxnSpPr>
          <p:nvPr userDrawn="1"/>
        </p:nvCxnSpPr>
        <p:spPr>
          <a:xfrm>
            <a:off x="3816350" y="216000"/>
            <a:ext cx="143856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169FD9DF-2B16-4489-A1CF-94BDDCA91115}"/>
              </a:ext>
            </a:extLst>
          </p:cNvPr>
          <p:cNvCxnSpPr>
            <a:cxnSpLocks/>
          </p:cNvCxnSpPr>
          <p:nvPr userDrawn="1"/>
        </p:nvCxnSpPr>
        <p:spPr>
          <a:xfrm>
            <a:off x="-1443398" y="5328000"/>
            <a:ext cx="143856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0A66DD00-B27C-4133-B4AF-6DE929A95703}"/>
              </a:ext>
            </a:extLst>
          </p:cNvPr>
          <p:cNvCxnSpPr>
            <a:cxnSpLocks/>
          </p:cNvCxnSpPr>
          <p:nvPr userDrawn="1"/>
        </p:nvCxnSpPr>
        <p:spPr>
          <a:xfrm>
            <a:off x="3819525" y="5328000"/>
            <a:ext cx="143856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65B87017-1943-43B8-A578-C5AF5523937B}"/>
              </a:ext>
            </a:extLst>
          </p:cNvPr>
          <p:cNvCxnSpPr>
            <a:cxnSpLocks/>
          </p:cNvCxnSpPr>
          <p:nvPr userDrawn="1"/>
        </p:nvCxnSpPr>
        <p:spPr>
          <a:xfrm>
            <a:off x="216000" y="-1657259"/>
            <a:ext cx="0" cy="16555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CA802A82-7EC2-446E-9773-CCCB94E4C28E}"/>
              </a:ext>
            </a:extLst>
          </p:cNvPr>
          <p:cNvCxnSpPr>
            <a:cxnSpLocks/>
          </p:cNvCxnSpPr>
          <p:nvPr userDrawn="1"/>
        </p:nvCxnSpPr>
        <p:spPr>
          <a:xfrm>
            <a:off x="3600000" y="-1657259"/>
            <a:ext cx="0" cy="16555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38A3CA95-0BFD-4D2C-8433-F8CED09B452C}"/>
              </a:ext>
            </a:extLst>
          </p:cNvPr>
          <p:cNvCxnSpPr>
            <a:cxnSpLocks/>
          </p:cNvCxnSpPr>
          <p:nvPr userDrawn="1"/>
        </p:nvCxnSpPr>
        <p:spPr>
          <a:xfrm>
            <a:off x="3600000" y="5546725"/>
            <a:ext cx="0" cy="16555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ED14E0E8-C5F5-486A-ABCE-940091DA2E8E}"/>
              </a:ext>
            </a:extLst>
          </p:cNvPr>
          <p:cNvCxnSpPr>
            <a:cxnSpLocks/>
          </p:cNvCxnSpPr>
          <p:nvPr userDrawn="1"/>
        </p:nvCxnSpPr>
        <p:spPr>
          <a:xfrm>
            <a:off x="216000" y="5543550"/>
            <a:ext cx="0" cy="16555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9486A4B-247B-B2D8-7CFD-2B9F72106EDD}"/>
              </a:ext>
            </a:extLst>
          </p:cNvPr>
          <p:cNvGrpSpPr/>
          <p:nvPr userDrawn="1"/>
        </p:nvGrpSpPr>
        <p:grpSpPr>
          <a:xfrm>
            <a:off x="3971640" y="3574355"/>
            <a:ext cx="2436886" cy="1606761"/>
            <a:chOff x="4734500" y="2421252"/>
            <a:chExt cx="9929421" cy="5915967"/>
          </a:xfrm>
        </p:grpSpPr>
        <p:pic>
          <p:nvPicPr>
            <p:cNvPr id="3" name="図 2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C1A1524E-CE24-2E6F-E350-2111B2B587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4501" y="2421252"/>
              <a:ext cx="9219048" cy="3876190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575916C0-6823-2491-08E8-FF0EE5680D75}"/>
                </a:ext>
              </a:extLst>
            </p:cNvPr>
            <p:cNvSpPr txBox="1"/>
            <p:nvPr userDrawn="1"/>
          </p:nvSpPr>
          <p:spPr>
            <a:xfrm>
              <a:off x="4734500" y="6297442"/>
              <a:ext cx="9929421" cy="2039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FD</a:t>
              </a:r>
              <a:r>
                <a:rPr kumimoji="1" lang="ja-JP" altLang="en-US" sz="1000" dirty="0"/>
                <a:t>：</a:t>
              </a:r>
              <a:r>
                <a:rPr kumimoji="1" lang="en-US" altLang="ja-JP" sz="1000" dirty="0"/>
                <a:t>0120-700-679</a:t>
              </a:r>
            </a:p>
            <a:p>
              <a:r>
                <a:rPr kumimoji="1" lang="ja-JP" altLang="en-US" sz="1000" dirty="0"/>
                <a:t>受付時間／</a:t>
              </a:r>
              <a:r>
                <a:rPr kumimoji="1" lang="en-US" altLang="ja-JP" sz="1000" dirty="0"/>
                <a:t>9:00</a:t>
              </a:r>
              <a:r>
                <a:rPr kumimoji="1" lang="ja-JP" altLang="en-US" sz="1000" dirty="0"/>
                <a:t>～</a:t>
              </a:r>
              <a:r>
                <a:rPr kumimoji="1" lang="en-US" altLang="ja-JP" sz="1000" dirty="0"/>
                <a:t>18:00</a:t>
              </a:r>
              <a:r>
                <a:rPr kumimoji="1" lang="ja-JP" altLang="en-US" sz="1000" dirty="0"/>
                <a:t>  定休日／土日祝</a:t>
              </a:r>
              <a:endParaRPr kumimoji="1" lang="en-US" altLang="ja-JP" sz="1000" dirty="0"/>
            </a:p>
            <a:p>
              <a:r>
                <a:rPr kumimoji="1" lang="en-US" altLang="ja-JP" sz="1000" u="sng" dirty="0">
                  <a:solidFill>
                    <a:schemeClr val="accent5">
                      <a:lumMod val="75000"/>
                    </a:schemeClr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https://www.riseprint.jp/</a:t>
              </a:r>
              <a:endParaRPr kumimoji="1" lang="ja-JP" altLang="en-US" sz="1000" u="sng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4141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4230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1076" y="295143"/>
            <a:ext cx="822900" cy="469790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374" y="295143"/>
            <a:ext cx="2420997" cy="469790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019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7254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87" y="1382040"/>
            <a:ext cx="3291602" cy="2305962"/>
          </a:xfrm>
        </p:spPr>
        <p:txBody>
          <a:bodyPr anchor="b"/>
          <a:lstStyle>
            <a:lvl1pPr>
              <a:defRPr sz="250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87" y="3709817"/>
            <a:ext cx="3291602" cy="1212651"/>
          </a:xfrm>
        </p:spPr>
        <p:txBody>
          <a:bodyPr/>
          <a:lstStyle>
            <a:lvl1pPr marL="0" indent="0">
              <a:buNone/>
              <a:defRPr sz="1002">
                <a:solidFill>
                  <a:schemeClr val="tx1"/>
                </a:solidFill>
              </a:defRPr>
            </a:lvl1pPr>
            <a:lvl2pPr marL="190835" indent="0">
              <a:buNone/>
              <a:defRPr sz="835">
                <a:solidFill>
                  <a:schemeClr val="tx1">
                    <a:tint val="75000"/>
                  </a:schemeClr>
                </a:solidFill>
              </a:defRPr>
            </a:lvl2pPr>
            <a:lvl3pPr marL="381671" indent="0">
              <a:buNone/>
              <a:defRPr sz="751">
                <a:solidFill>
                  <a:schemeClr val="tx1">
                    <a:tint val="75000"/>
                  </a:schemeClr>
                </a:solidFill>
              </a:defRPr>
            </a:lvl3pPr>
            <a:lvl4pPr marL="572506" indent="0">
              <a:buNone/>
              <a:defRPr sz="668">
                <a:solidFill>
                  <a:schemeClr val="tx1">
                    <a:tint val="75000"/>
                  </a:schemeClr>
                </a:solidFill>
              </a:defRPr>
            </a:lvl4pPr>
            <a:lvl5pPr marL="763341" indent="0">
              <a:buNone/>
              <a:defRPr sz="668">
                <a:solidFill>
                  <a:schemeClr val="tx1">
                    <a:tint val="75000"/>
                  </a:schemeClr>
                </a:solidFill>
              </a:defRPr>
            </a:lvl5pPr>
            <a:lvl6pPr marL="954176" indent="0">
              <a:buNone/>
              <a:defRPr sz="668">
                <a:solidFill>
                  <a:schemeClr val="tx1">
                    <a:tint val="75000"/>
                  </a:schemeClr>
                </a:solidFill>
              </a:defRPr>
            </a:lvl6pPr>
            <a:lvl7pPr marL="1145012" indent="0">
              <a:buNone/>
              <a:defRPr sz="668">
                <a:solidFill>
                  <a:schemeClr val="tx1">
                    <a:tint val="75000"/>
                  </a:schemeClr>
                </a:solidFill>
              </a:defRPr>
            </a:lvl7pPr>
            <a:lvl8pPr marL="1335847" indent="0">
              <a:buNone/>
              <a:defRPr sz="668">
                <a:solidFill>
                  <a:schemeClr val="tx1">
                    <a:tint val="75000"/>
                  </a:schemeClr>
                </a:solidFill>
              </a:defRPr>
            </a:lvl8pPr>
            <a:lvl9pPr marL="1526682" indent="0">
              <a:buNone/>
              <a:defRPr sz="66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5199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374" y="1475713"/>
            <a:ext cx="1621949" cy="351733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2027" y="1475713"/>
            <a:ext cx="1621949" cy="351733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9720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295144"/>
            <a:ext cx="3291602" cy="107149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871" y="1358940"/>
            <a:ext cx="1614495" cy="665996"/>
          </a:xfrm>
        </p:spPr>
        <p:txBody>
          <a:bodyPr anchor="b"/>
          <a:lstStyle>
            <a:lvl1pPr marL="0" indent="0">
              <a:buNone/>
              <a:defRPr sz="1002" b="1"/>
            </a:lvl1pPr>
            <a:lvl2pPr marL="190835" indent="0">
              <a:buNone/>
              <a:defRPr sz="835" b="1"/>
            </a:lvl2pPr>
            <a:lvl3pPr marL="381671" indent="0">
              <a:buNone/>
              <a:defRPr sz="751" b="1"/>
            </a:lvl3pPr>
            <a:lvl4pPr marL="572506" indent="0">
              <a:buNone/>
              <a:defRPr sz="668" b="1"/>
            </a:lvl4pPr>
            <a:lvl5pPr marL="763341" indent="0">
              <a:buNone/>
              <a:defRPr sz="668" b="1"/>
            </a:lvl5pPr>
            <a:lvl6pPr marL="954176" indent="0">
              <a:buNone/>
              <a:defRPr sz="668" b="1"/>
            </a:lvl6pPr>
            <a:lvl7pPr marL="1145012" indent="0">
              <a:buNone/>
              <a:defRPr sz="668" b="1"/>
            </a:lvl7pPr>
            <a:lvl8pPr marL="1335847" indent="0">
              <a:buNone/>
              <a:defRPr sz="668" b="1"/>
            </a:lvl8pPr>
            <a:lvl9pPr marL="1526682" indent="0">
              <a:buNone/>
              <a:defRPr sz="66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71" y="2024936"/>
            <a:ext cx="1614495" cy="2978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2027" y="1358940"/>
            <a:ext cx="1622446" cy="665996"/>
          </a:xfrm>
        </p:spPr>
        <p:txBody>
          <a:bodyPr anchor="b"/>
          <a:lstStyle>
            <a:lvl1pPr marL="0" indent="0">
              <a:buNone/>
              <a:defRPr sz="1002" b="1"/>
            </a:lvl1pPr>
            <a:lvl2pPr marL="190835" indent="0">
              <a:buNone/>
              <a:defRPr sz="835" b="1"/>
            </a:lvl2pPr>
            <a:lvl3pPr marL="381671" indent="0">
              <a:buNone/>
              <a:defRPr sz="751" b="1"/>
            </a:lvl3pPr>
            <a:lvl4pPr marL="572506" indent="0">
              <a:buNone/>
              <a:defRPr sz="668" b="1"/>
            </a:lvl4pPr>
            <a:lvl5pPr marL="763341" indent="0">
              <a:buNone/>
              <a:defRPr sz="668" b="1"/>
            </a:lvl5pPr>
            <a:lvl6pPr marL="954176" indent="0">
              <a:buNone/>
              <a:defRPr sz="668" b="1"/>
            </a:lvl6pPr>
            <a:lvl7pPr marL="1145012" indent="0">
              <a:buNone/>
              <a:defRPr sz="668" b="1"/>
            </a:lvl7pPr>
            <a:lvl8pPr marL="1335847" indent="0">
              <a:buNone/>
              <a:defRPr sz="668" b="1"/>
            </a:lvl8pPr>
            <a:lvl9pPr marL="1526682" indent="0">
              <a:buNone/>
              <a:defRPr sz="66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2027" y="2024936"/>
            <a:ext cx="1622446" cy="2978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902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061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898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369570"/>
            <a:ext cx="1230872" cy="1293495"/>
          </a:xfrm>
        </p:spPr>
        <p:txBody>
          <a:bodyPr anchor="b"/>
          <a:lstStyle>
            <a:lvl1pPr>
              <a:defRPr sz="133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446" y="798170"/>
            <a:ext cx="1932027" cy="3939514"/>
          </a:xfrm>
        </p:spPr>
        <p:txBody>
          <a:bodyPr/>
          <a:lstStyle>
            <a:lvl1pPr>
              <a:defRPr sz="1336"/>
            </a:lvl1pPr>
            <a:lvl2pPr>
              <a:defRPr sz="1169"/>
            </a:lvl2pPr>
            <a:lvl3pPr>
              <a:defRPr sz="1002"/>
            </a:lvl3pPr>
            <a:lvl4pPr>
              <a:defRPr sz="835"/>
            </a:lvl4pPr>
            <a:lvl5pPr>
              <a:defRPr sz="835"/>
            </a:lvl5pPr>
            <a:lvl6pPr>
              <a:defRPr sz="835"/>
            </a:lvl6pPr>
            <a:lvl7pPr>
              <a:defRPr sz="835"/>
            </a:lvl7pPr>
            <a:lvl8pPr>
              <a:defRPr sz="835"/>
            </a:lvl8pPr>
            <a:lvl9pPr>
              <a:defRPr sz="83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1" y="1663065"/>
            <a:ext cx="1230872" cy="3081034"/>
          </a:xfrm>
        </p:spPr>
        <p:txBody>
          <a:bodyPr/>
          <a:lstStyle>
            <a:lvl1pPr marL="0" indent="0">
              <a:buNone/>
              <a:defRPr sz="668"/>
            </a:lvl1pPr>
            <a:lvl2pPr marL="190835" indent="0">
              <a:buNone/>
              <a:defRPr sz="584"/>
            </a:lvl2pPr>
            <a:lvl3pPr marL="381671" indent="0">
              <a:buNone/>
              <a:defRPr sz="501"/>
            </a:lvl3pPr>
            <a:lvl4pPr marL="572506" indent="0">
              <a:buNone/>
              <a:defRPr sz="417"/>
            </a:lvl4pPr>
            <a:lvl5pPr marL="763341" indent="0">
              <a:buNone/>
              <a:defRPr sz="417"/>
            </a:lvl5pPr>
            <a:lvl6pPr marL="954176" indent="0">
              <a:buNone/>
              <a:defRPr sz="417"/>
            </a:lvl6pPr>
            <a:lvl7pPr marL="1145012" indent="0">
              <a:buNone/>
              <a:defRPr sz="417"/>
            </a:lvl7pPr>
            <a:lvl8pPr marL="1335847" indent="0">
              <a:buNone/>
              <a:defRPr sz="417"/>
            </a:lvl8pPr>
            <a:lvl9pPr marL="1526682" indent="0">
              <a:buNone/>
              <a:defRPr sz="4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3011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369570"/>
            <a:ext cx="1230872" cy="1293495"/>
          </a:xfrm>
        </p:spPr>
        <p:txBody>
          <a:bodyPr anchor="b"/>
          <a:lstStyle>
            <a:lvl1pPr>
              <a:defRPr sz="133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2446" y="798170"/>
            <a:ext cx="1932027" cy="3939514"/>
          </a:xfrm>
        </p:spPr>
        <p:txBody>
          <a:bodyPr anchor="t"/>
          <a:lstStyle>
            <a:lvl1pPr marL="0" indent="0">
              <a:buNone/>
              <a:defRPr sz="1336"/>
            </a:lvl1pPr>
            <a:lvl2pPr marL="190835" indent="0">
              <a:buNone/>
              <a:defRPr sz="1169"/>
            </a:lvl2pPr>
            <a:lvl3pPr marL="381671" indent="0">
              <a:buNone/>
              <a:defRPr sz="1002"/>
            </a:lvl3pPr>
            <a:lvl4pPr marL="572506" indent="0">
              <a:buNone/>
              <a:defRPr sz="835"/>
            </a:lvl4pPr>
            <a:lvl5pPr marL="763341" indent="0">
              <a:buNone/>
              <a:defRPr sz="835"/>
            </a:lvl5pPr>
            <a:lvl6pPr marL="954176" indent="0">
              <a:buNone/>
              <a:defRPr sz="835"/>
            </a:lvl6pPr>
            <a:lvl7pPr marL="1145012" indent="0">
              <a:buNone/>
              <a:defRPr sz="835"/>
            </a:lvl7pPr>
            <a:lvl8pPr marL="1335847" indent="0">
              <a:buNone/>
              <a:defRPr sz="835"/>
            </a:lvl8pPr>
            <a:lvl9pPr marL="1526682" indent="0">
              <a:buNone/>
              <a:defRPr sz="83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1" y="1663065"/>
            <a:ext cx="1230872" cy="3081034"/>
          </a:xfrm>
        </p:spPr>
        <p:txBody>
          <a:bodyPr/>
          <a:lstStyle>
            <a:lvl1pPr marL="0" indent="0">
              <a:buNone/>
              <a:defRPr sz="668"/>
            </a:lvl1pPr>
            <a:lvl2pPr marL="190835" indent="0">
              <a:buNone/>
              <a:defRPr sz="584"/>
            </a:lvl2pPr>
            <a:lvl3pPr marL="381671" indent="0">
              <a:buNone/>
              <a:defRPr sz="501"/>
            </a:lvl3pPr>
            <a:lvl4pPr marL="572506" indent="0">
              <a:buNone/>
              <a:defRPr sz="417"/>
            </a:lvl4pPr>
            <a:lvl5pPr marL="763341" indent="0">
              <a:buNone/>
              <a:defRPr sz="417"/>
            </a:lvl5pPr>
            <a:lvl6pPr marL="954176" indent="0">
              <a:buNone/>
              <a:defRPr sz="417"/>
            </a:lvl6pPr>
            <a:lvl7pPr marL="1145012" indent="0">
              <a:buNone/>
              <a:defRPr sz="417"/>
            </a:lvl7pPr>
            <a:lvl8pPr marL="1335847" indent="0">
              <a:buNone/>
              <a:defRPr sz="417"/>
            </a:lvl8pPr>
            <a:lvl9pPr marL="1526682" indent="0">
              <a:buNone/>
              <a:defRPr sz="4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1025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2374" y="295144"/>
            <a:ext cx="3291602" cy="10714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374" y="1475713"/>
            <a:ext cx="3291602" cy="351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374" y="5138051"/>
            <a:ext cx="858679" cy="2951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4166" y="5138051"/>
            <a:ext cx="1288018" cy="2951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297" y="5138051"/>
            <a:ext cx="858679" cy="2951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5507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81671" rtl="0" eaLnBrk="1" latinLnBrk="0" hangingPunct="1">
        <a:lnSpc>
          <a:spcPct val="90000"/>
        </a:lnSpc>
        <a:spcBef>
          <a:spcPct val="0"/>
        </a:spcBef>
        <a:buNone/>
        <a:defRPr kumimoji="1" sz="18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5418" indent="-95418" algn="l" defTabSz="381671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1pPr>
      <a:lvl2pPr marL="286253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2pPr>
      <a:lvl3pPr marL="477088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835" kern="1200">
          <a:solidFill>
            <a:schemeClr val="tx1"/>
          </a:solidFill>
          <a:latin typeface="+mn-lt"/>
          <a:ea typeface="+mn-ea"/>
          <a:cs typeface="+mn-cs"/>
        </a:defRPr>
      </a:lvl3pPr>
      <a:lvl4pPr marL="667923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4pPr>
      <a:lvl5pPr marL="858759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5pPr>
      <a:lvl6pPr marL="1049594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6pPr>
      <a:lvl7pPr marL="1240429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7pPr>
      <a:lvl8pPr marL="1431265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8pPr>
      <a:lvl9pPr marL="1622100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1pPr>
      <a:lvl2pPr marL="190835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2pPr>
      <a:lvl3pPr marL="381671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3pPr>
      <a:lvl4pPr marL="572506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4pPr>
      <a:lvl5pPr marL="763341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5pPr>
      <a:lvl6pPr marL="954176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6pPr>
      <a:lvl7pPr marL="1145012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7pPr>
      <a:lvl8pPr marL="1335847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8pPr>
      <a:lvl9pPr marL="1526682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A6タテ</dc:title>
  <dc:creator>イイチラシ</dc:creator>
  <cp:lastModifiedBy>小宮 菜津美</cp:lastModifiedBy>
  <cp:revision>19</cp:revision>
  <dcterms:created xsi:type="dcterms:W3CDTF">2019-10-04T02:06:44Z</dcterms:created>
  <dcterms:modified xsi:type="dcterms:W3CDTF">2024-06-11T11:12:14Z</dcterms:modified>
</cp:coreProperties>
</file>