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5543550" cy="38163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3356" userDrawn="1">
          <p15:clr>
            <a:srgbClr val="A4A3A4"/>
          </p15:clr>
        </p15:guide>
        <p15:guide id="5" pos="3424" userDrawn="1">
          <p15:clr>
            <a:srgbClr val="A4A3A4"/>
          </p15:clr>
        </p15:guide>
        <p15:guide id="6" orient="horz" pos="2268" userDrawn="1">
          <p15:clr>
            <a:srgbClr val="A4A3A4"/>
          </p15:clr>
        </p15:guide>
        <p15:guide id="7" orient="horz" pos="2336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3114" y="1272"/>
      </p:cViewPr>
      <p:guideLst>
        <p:guide orient="horz" pos="68"/>
        <p:guide pos="68"/>
        <p:guide pos="136"/>
        <p:guide pos="3356"/>
        <p:guide pos="3424"/>
        <p:guide orient="horz" pos="2268"/>
        <p:guide orient="horz" pos="2336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44A484-C448-4F33-8542-FD422E94F7BB}"/>
              </a:ext>
            </a:extLst>
          </p:cNvPr>
          <p:cNvSpPr txBox="1"/>
          <p:nvPr userDrawn="1"/>
        </p:nvSpPr>
        <p:spPr>
          <a:xfrm>
            <a:off x="5704876" y="288127"/>
            <a:ext cx="305724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A6</a:t>
            </a:r>
            <a:r>
              <a:rPr kumimoji="1" lang="ja-JP" altLang="en-US" sz="1400" dirty="0"/>
              <a:t>サイズ　ヨコ</a:t>
            </a:r>
            <a:endParaRPr kumimoji="1" lang="en-US" altLang="ja-JP" sz="14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デザイン作成上の注意事項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■</a:t>
            </a:r>
            <a:r>
              <a:rPr kumimoji="1" lang="ja-JP" altLang="en-US" sz="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800" dirty="0"/>
              <a:t>してください。</a:t>
            </a:r>
            <a:endParaRPr kumimoji="1" lang="en-US" altLang="ja-JP" sz="80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800" i="0" dirty="0"/>
              <a:t>です。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800" i="0" dirty="0">
              <a:solidFill>
                <a:srgbClr val="FF0000"/>
              </a:solidFill>
            </a:endParaRPr>
          </a:p>
          <a:p>
            <a:r>
              <a:rPr kumimoji="1" lang="ja-JP" altLang="en-US" sz="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800" i="0" dirty="0"/>
              <a:t>してください。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■両面印刷の場合はスライドを複製してください。</a:t>
            </a:r>
            <a:endParaRPr kumimoji="1" lang="en-US" altLang="ja-JP" sz="800" i="0" dirty="0"/>
          </a:p>
          <a:p>
            <a:endParaRPr kumimoji="1" lang="en-US" altLang="ja-JP" sz="8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データ保存時の注意事項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左上のツールバーのファイルを選択</a:t>
            </a:r>
            <a:endParaRPr kumimoji="1" lang="en-US" altLang="ja-JP" sz="800" dirty="0"/>
          </a:p>
          <a:p>
            <a:r>
              <a:rPr kumimoji="1" lang="ja-JP" altLang="en-US" sz="800" dirty="0"/>
              <a:t>　→名前を付けて保存</a:t>
            </a:r>
            <a:endParaRPr kumimoji="1" lang="en-US" altLang="ja-JP" sz="800" dirty="0"/>
          </a:p>
          <a:p>
            <a:r>
              <a:rPr kumimoji="1" lang="ja-JP" altLang="en-US" sz="800" dirty="0"/>
              <a:t>　　→保存先の選択</a:t>
            </a:r>
            <a:endParaRPr kumimoji="1" lang="en-US" altLang="ja-JP" sz="800" dirty="0"/>
          </a:p>
          <a:p>
            <a:r>
              <a:rPr kumimoji="1" lang="ja-JP" altLang="en-US" sz="800" dirty="0"/>
              <a:t>　　　→ファイル名の入力</a:t>
            </a:r>
            <a:endParaRPr kumimoji="1" lang="en-US" altLang="ja-JP" sz="800" dirty="0"/>
          </a:p>
          <a:p>
            <a:r>
              <a:rPr kumimoji="1" lang="ja-JP" altLang="en-US" sz="800" dirty="0"/>
              <a:t>　　　　→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/>
              <a:t>　　　　　→保存</a:t>
            </a:r>
            <a:endParaRPr kumimoji="1" lang="en-US" altLang="ja-JP" sz="8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D590BEE-7A86-46DC-8534-5E737A0148CC}"/>
              </a:ext>
            </a:extLst>
          </p:cNvPr>
          <p:cNvCxnSpPr>
            <a:cxnSpLocks/>
          </p:cNvCxnSpPr>
          <p:nvPr userDrawn="1"/>
        </p:nvCxnSpPr>
        <p:spPr>
          <a:xfrm>
            <a:off x="5436000" y="-1140908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01EEE1E-6D0C-4EBB-A301-08D126ACC7AA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142752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3E6EBB5A-FC14-4B44-9D07-13D4F120E220}"/>
              </a:ext>
            </a:extLst>
          </p:cNvPr>
          <p:cNvCxnSpPr>
            <a:cxnSpLocks/>
          </p:cNvCxnSpPr>
          <p:nvPr userDrawn="1"/>
        </p:nvCxnSpPr>
        <p:spPr>
          <a:xfrm>
            <a:off x="108000" y="3816350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57D23AA-19ED-4237-A9E6-9679D219DAEA}"/>
              </a:ext>
            </a:extLst>
          </p:cNvPr>
          <p:cNvCxnSpPr>
            <a:cxnSpLocks/>
          </p:cNvCxnSpPr>
          <p:nvPr userDrawn="1"/>
        </p:nvCxnSpPr>
        <p:spPr>
          <a:xfrm>
            <a:off x="5436000" y="3816350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BA16D50-C4DF-48C9-8FE2-6D0C9F3A3D63}"/>
              </a:ext>
            </a:extLst>
          </p:cNvPr>
          <p:cNvCxnSpPr>
            <a:cxnSpLocks/>
          </p:cNvCxnSpPr>
          <p:nvPr userDrawn="1"/>
        </p:nvCxnSpPr>
        <p:spPr>
          <a:xfrm>
            <a:off x="-2092325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2B2E07F7-7236-4F6F-8E09-7432FCDB24C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37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A87AB2B-EA30-4026-B161-6B9B7A9D9ECC}"/>
              </a:ext>
            </a:extLst>
          </p:cNvPr>
          <p:cNvCxnSpPr>
            <a:cxnSpLocks/>
          </p:cNvCxnSpPr>
          <p:nvPr userDrawn="1"/>
        </p:nvCxnSpPr>
        <p:spPr>
          <a:xfrm>
            <a:off x="-2099148" y="37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41915AE-2931-43BA-84C3-C18A4AA175F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369509F-1746-474E-9395-692FAD60292E}"/>
              </a:ext>
            </a:extLst>
          </p:cNvPr>
          <p:cNvCxnSpPr>
            <a:cxnSpLocks/>
          </p:cNvCxnSpPr>
          <p:nvPr userDrawn="1"/>
        </p:nvCxnSpPr>
        <p:spPr>
          <a:xfrm>
            <a:off x="-2097088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26859BF-1C06-491C-8196-383A802CD5ED}"/>
              </a:ext>
            </a:extLst>
          </p:cNvPr>
          <p:cNvCxnSpPr>
            <a:cxnSpLocks/>
          </p:cNvCxnSpPr>
          <p:nvPr userDrawn="1"/>
        </p:nvCxnSpPr>
        <p:spPr>
          <a:xfrm>
            <a:off x="5543550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DA80B38-9AD4-4315-A5EA-A2B546D62509}"/>
              </a:ext>
            </a:extLst>
          </p:cNvPr>
          <p:cNvCxnSpPr>
            <a:cxnSpLocks/>
          </p:cNvCxnSpPr>
          <p:nvPr userDrawn="1"/>
        </p:nvCxnSpPr>
        <p:spPr>
          <a:xfrm>
            <a:off x="-2095596" y="360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79F93D5-A538-42B9-B2C5-5F594D8A2CB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360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C247280-357F-4831-BDAF-E5CD9BE8F2AC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140908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3A2270C-4EF1-4B78-A0E9-5BB753B52FAB}"/>
              </a:ext>
            </a:extLst>
          </p:cNvPr>
          <p:cNvCxnSpPr>
            <a:cxnSpLocks/>
          </p:cNvCxnSpPr>
          <p:nvPr userDrawn="1"/>
        </p:nvCxnSpPr>
        <p:spPr>
          <a:xfrm>
            <a:off x="5328000" y="-1140908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7A09562-5AC0-41AB-B4EE-A1D473B46C5F}"/>
              </a:ext>
            </a:extLst>
          </p:cNvPr>
          <p:cNvCxnSpPr>
            <a:cxnSpLocks/>
          </p:cNvCxnSpPr>
          <p:nvPr userDrawn="1"/>
        </p:nvCxnSpPr>
        <p:spPr>
          <a:xfrm>
            <a:off x="5328000" y="3816350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4DF9202-7EDF-4A0A-81E0-8B7D41307180}"/>
              </a:ext>
            </a:extLst>
          </p:cNvPr>
          <p:cNvCxnSpPr>
            <a:cxnSpLocks/>
          </p:cNvCxnSpPr>
          <p:nvPr userDrawn="1"/>
        </p:nvCxnSpPr>
        <p:spPr>
          <a:xfrm>
            <a:off x="216000" y="3816350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7164F5-4AD4-495E-5C58-F2B9F952753D}"/>
              </a:ext>
            </a:extLst>
          </p:cNvPr>
          <p:cNvGrpSpPr/>
          <p:nvPr userDrawn="1"/>
        </p:nvGrpSpPr>
        <p:grpSpPr>
          <a:xfrm>
            <a:off x="5877564" y="3820653"/>
            <a:ext cx="1755609" cy="1135437"/>
            <a:chOff x="4734500" y="2421252"/>
            <a:chExt cx="11358349" cy="6113249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E6FAEA94-AB3E-BBA9-9B3C-0E7F46EB86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FB034FA-15C4-7D60-60DF-B4DCEF66868B}"/>
                </a:ext>
              </a:extLst>
            </p:cNvPr>
            <p:cNvSpPr txBox="1"/>
            <p:nvPr userDrawn="1"/>
          </p:nvSpPr>
          <p:spPr>
            <a:xfrm>
              <a:off x="4734500" y="6297439"/>
              <a:ext cx="11358349" cy="2237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/>
                <a:t>FD</a:t>
              </a:r>
              <a:r>
                <a:rPr kumimoji="1" lang="ja-JP" altLang="en-US" sz="700" dirty="0"/>
                <a:t>：</a:t>
              </a:r>
              <a:r>
                <a:rPr kumimoji="1" lang="en-US" altLang="ja-JP" sz="700" dirty="0"/>
                <a:t>0120-700-679</a:t>
              </a:r>
            </a:p>
            <a:p>
              <a:r>
                <a:rPr kumimoji="1" lang="ja-JP" altLang="en-US" sz="700" dirty="0"/>
                <a:t>受付時間／</a:t>
              </a:r>
              <a:r>
                <a:rPr kumimoji="1" lang="en-US" altLang="ja-JP" sz="700" dirty="0"/>
                <a:t>9:00</a:t>
              </a:r>
              <a:r>
                <a:rPr kumimoji="1" lang="ja-JP" altLang="en-US" sz="700" dirty="0"/>
                <a:t>～</a:t>
              </a:r>
              <a:r>
                <a:rPr kumimoji="1" lang="en-US" altLang="ja-JP" sz="700" dirty="0"/>
                <a:t>18:00</a:t>
              </a:r>
              <a:r>
                <a:rPr kumimoji="1" lang="ja-JP" altLang="en-US" sz="700" dirty="0"/>
                <a:t>  定休日／土日祝</a:t>
              </a:r>
              <a:endParaRPr kumimoji="1" lang="en-US" altLang="ja-JP" sz="700" dirty="0"/>
            </a:p>
            <a:p>
              <a:r>
                <a:rPr kumimoji="1" lang="en-US" altLang="ja-JP" sz="7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7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84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35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7103" y="203185"/>
            <a:ext cx="1195328" cy="32341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119" y="203185"/>
            <a:ext cx="3516690" cy="32341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55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826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32" y="951439"/>
            <a:ext cx="4781312" cy="1587495"/>
          </a:xfrm>
        </p:spPr>
        <p:txBody>
          <a:bodyPr anchor="b"/>
          <a:lstStyle>
            <a:lvl1pPr>
              <a:defRPr sz="33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232" y="2553952"/>
            <a:ext cx="4781312" cy="834826"/>
          </a:xfrm>
        </p:spPr>
        <p:txBody>
          <a:bodyPr/>
          <a:lstStyle>
            <a:lvl1pPr marL="0" indent="0">
              <a:buNone/>
              <a:defRPr sz="1336">
                <a:solidFill>
                  <a:schemeClr val="tx1"/>
                </a:solidFill>
              </a:defRPr>
            </a:lvl1pPr>
            <a:lvl2pPr marL="254432" indent="0">
              <a:buNone/>
              <a:defRPr sz="1113">
                <a:solidFill>
                  <a:schemeClr val="tx1">
                    <a:tint val="75000"/>
                  </a:schemeClr>
                </a:solidFill>
              </a:defRPr>
            </a:lvl2pPr>
            <a:lvl3pPr marL="50886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763295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4pPr>
            <a:lvl5pPr marL="1017727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5pPr>
            <a:lvl6pPr marL="1272159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6pPr>
            <a:lvl7pPr marL="1526591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7pPr>
            <a:lvl8pPr marL="1781023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8pPr>
            <a:lvl9pPr marL="2035454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28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119" y="1015927"/>
            <a:ext cx="2356009" cy="2421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422" y="1015927"/>
            <a:ext cx="2356009" cy="2421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34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03186"/>
            <a:ext cx="4781312" cy="7376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842" y="935536"/>
            <a:ext cx="2345181" cy="458492"/>
          </a:xfrm>
        </p:spPr>
        <p:txBody>
          <a:bodyPr anchor="b"/>
          <a:lstStyle>
            <a:lvl1pPr marL="0" indent="0">
              <a:buNone/>
              <a:defRPr sz="1336" b="1"/>
            </a:lvl1pPr>
            <a:lvl2pPr marL="254432" indent="0">
              <a:buNone/>
              <a:defRPr sz="1113" b="1"/>
            </a:lvl2pPr>
            <a:lvl3pPr marL="508864" indent="0">
              <a:buNone/>
              <a:defRPr sz="1002" b="1"/>
            </a:lvl3pPr>
            <a:lvl4pPr marL="763295" indent="0">
              <a:buNone/>
              <a:defRPr sz="890" b="1"/>
            </a:lvl4pPr>
            <a:lvl5pPr marL="1017727" indent="0">
              <a:buNone/>
              <a:defRPr sz="890" b="1"/>
            </a:lvl5pPr>
            <a:lvl6pPr marL="1272159" indent="0">
              <a:buNone/>
              <a:defRPr sz="890" b="1"/>
            </a:lvl6pPr>
            <a:lvl7pPr marL="1526591" indent="0">
              <a:buNone/>
              <a:defRPr sz="890" b="1"/>
            </a:lvl7pPr>
            <a:lvl8pPr marL="1781023" indent="0">
              <a:buNone/>
              <a:defRPr sz="890" b="1"/>
            </a:lvl8pPr>
            <a:lvl9pPr marL="2035454" indent="0">
              <a:buNone/>
              <a:defRPr sz="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842" y="1394028"/>
            <a:ext cx="2345181" cy="20504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422" y="935536"/>
            <a:ext cx="2356731" cy="458492"/>
          </a:xfrm>
        </p:spPr>
        <p:txBody>
          <a:bodyPr anchor="b"/>
          <a:lstStyle>
            <a:lvl1pPr marL="0" indent="0">
              <a:buNone/>
              <a:defRPr sz="1336" b="1"/>
            </a:lvl1pPr>
            <a:lvl2pPr marL="254432" indent="0">
              <a:buNone/>
              <a:defRPr sz="1113" b="1"/>
            </a:lvl2pPr>
            <a:lvl3pPr marL="508864" indent="0">
              <a:buNone/>
              <a:defRPr sz="1002" b="1"/>
            </a:lvl3pPr>
            <a:lvl4pPr marL="763295" indent="0">
              <a:buNone/>
              <a:defRPr sz="890" b="1"/>
            </a:lvl4pPr>
            <a:lvl5pPr marL="1017727" indent="0">
              <a:buNone/>
              <a:defRPr sz="890" b="1"/>
            </a:lvl5pPr>
            <a:lvl6pPr marL="1272159" indent="0">
              <a:buNone/>
              <a:defRPr sz="890" b="1"/>
            </a:lvl6pPr>
            <a:lvl7pPr marL="1526591" indent="0">
              <a:buNone/>
              <a:defRPr sz="890" b="1"/>
            </a:lvl7pPr>
            <a:lvl8pPr marL="1781023" indent="0">
              <a:buNone/>
              <a:defRPr sz="890" b="1"/>
            </a:lvl8pPr>
            <a:lvl9pPr marL="2035454" indent="0">
              <a:buNone/>
              <a:defRPr sz="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422" y="1394028"/>
            <a:ext cx="2356731" cy="20504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03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09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54423"/>
            <a:ext cx="1787939" cy="890482"/>
          </a:xfrm>
        </p:spPr>
        <p:txBody>
          <a:bodyPr anchor="b"/>
          <a:lstStyle>
            <a:lvl1pPr>
              <a:defRPr sz="1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731" y="549485"/>
            <a:ext cx="2806422" cy="2712082"/>
          </a:xfrm>
        </p:spPr>
        <p:txBody>
          <a:bodyPr/>
          <a:lstStyle>
            <a:lvl1pPr>
              <a:defRPr sz="1781"/>
            </a:lvl1pPr>
            <a:lvl2pPr>
              <a:defRPr sz="1558"/>
            </a:lvl2pPr>
            <a:lvl3pPr>
              <a:defRPr sz="1336"/>
            </a:lvl3pPr>
            <a:lvl4pPr>
              <a:defRPr sz="1113"/>
            </a:lvl4pPr>
            <a:lvl5pPr>
              <a:defRPr sz="1113"/>
            </a:lvl5pPr>
            <a:lvl6pPr>
              <a:defRPr sz="1113"/>
            </a:lvl6pPr>
            <a:lvl7pPr>
              <a:defRPr sz="1113"/>
            </a:lvl7pPr>
            <a:lvl8pPr>
              <a:defRPr sz="1113"/>
            </a:lvl8pPr>
            <a:lvl9pPr>
              <a:defRPr sz="11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1144905"/>
            <a:ext cx="1787939" cy="2121078"/>
          </a:xfrm>
        </p:spPr>
        <p:txBody>
          <a:bodyPr/>
          <a:lstStyle>
            <a:lvl1pPr marL="0" indent="0">
              <a:buNone/>
              <a:defRPr sz="890"/>
            </a:lvl1pPr>
            <a:lvl2pPr marL="254432" indent="0">
              <a:buNone/>
              <a:defRPr sz="779"/>
            </a:lvl2pPr>
            <a:lvl3pPr marL="508864" indent="0">
              <a:buNone/>
              <a:defRPr sz="668"/>
            </a:lvl3pPr>
            <a:lvl4pPr marL="763295" indent="0">
              <a:buNone/>
              <a:defRPr sz="557"/>
            </a:lvl4pPr>
            <a:lvl5pPr marL="1017727" indent="0">
              <a:buNone/>
              <a:defRPr sz="557"/>
            </a:lvl5pPr>
            <a:lvl6pPr marL="1272159" indent="0">
              <a:buNone/>
              <a:defRPr sz="557"/>
            </a:lvl6pPr>
            <a:lvl7pPr marL="1526591" indent="0">
              <a:buNone/>
              <a:defRPr sz="557"/>
            </a:lvl7pPr>
            <a:lvl8pPr marL="1781023" indent="0">
              <a:buNone/>
              <a:defRPr sz="557"/>
            </a:lvl8pPr>
            <a:lvl9pPr marL="2035454" indent="0">
              <a:buNone/>
              <a:defRPr sz="5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0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54423"/>
            <a:ext cx="1787939" cy="890482"/>
          </a:xfrm>
        </p:spPr>
        <p:txBody>
          <a:bodyPr anchor="b"/>
          <a:lstStyle>
            <a:lvl1pPr>
              <a:defRPr sz="1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731" y="549485"/>
            <a:ext cx="2806422" cy="2712082"/>
          </a:xfrm>
        </p:spPr>
        <p:txBody>
          <a:bodyPr anchor="t"/>
          <a:lstStyle>
            <a:lvl1pPr marL="0" indent="0">
              <a:buNone/>
              <a:defRPr sz="1781"/>
            </a:lvl1pPr>
            <a:lvl2pPr marL="254432" indent="0">
              <a:buNone/>
              <a:defRPr sz="1558"/>
            </a:lvl2pPr>
            <a:lvl3pPr marL="508864" indent="0">
              <a:buNone/>
              <a:defRPr sz="1336"/>
            </a:lvl3pPr>
            <a:lvl4pPr marL="763295" indent="0">
              <a:buNone/>
              <a:defRPr sz="1113"/>
            </a:lvl4pPr>
            <a:lvl5pPr marL="1017727" indent="0">
              <a:buNone/>
              <a:defRPr sz="1113"/>
            </a:lvl5pPr>
            <a:lvl6pPr marL="1272159" indent="0">
              <a:buNone/>
              <a:defRPr sz="1113"/>
            </a:lvl6pPr>
            <a:lvl7pPr marL="1526591" indent="0">
              <a:buNone/>
              <a:defRPr sz="1113"/>
            </a:lvl7pPr>
            <a:lvl8pPr marL="1781023" indent="0">
              <a:buNone/>
              <a:defRPr sz="1113"/>
            </a:lvl8pPr>
            <a:lvl9pPr marL="2035454" indent="0">
              <a:buNone/>
              <a:defRPr sz="111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1144905"/>
            <a:ext cx="1787939" cy="2121078"/>
          </a:xfrm>
        </p:spPr>
        <p:txBody>
          <a:bodyPr/>
          <a:lstStyle>
            <a:lvl1pPr marL="0" indent="0">
              <a:buNone/>
              <a:defRPr sz="890"/>
            </a:lvl1pPr>
            <a:lvl2pPr marL="254432" indent="0">
              <a:buNone/>
              <a:defRPr sz="779"/>
            </a:lvl2pPr>
            <a:lvl3pPr marL="508864" indent="0">
              <a:buNone/>
              <a:defRPr sz="668"/>
            </a:lvl3pPr>
            <a:lvl4pPr marL="763295" indent="0">
              <a:buNone/>
              <a:defRPr sz="557"/>
            </a:lvl4pPr>
            <a:lvl5pPr marL="1017727" indent="0">
              <a:buNone/>
              <a:defRPr sz="557"/>
            </a:lvl5pPr>
            <a:lvl6pPr marL="1272159" indent="0">
              <a:buNone/>
              <a:defRPr sz="557"/>
            </a:lvl6pPr>
            <a:lvl7pPr marL="1526591" indent="0">
              <a:buNone/>
              <a:defRPr sz="557"/>
            </a:lvl7pPr>
            <a:lvl8pPr marL="1781023" indent="0">
              <a:buNone/>
              <a:defRPr sz="557"/>
            </a:lvl8pPr>
            <a:lvl9pPr marL="2035454" indent="0">
              <a:buNone/>
              <a:defRPr sz="5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03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203186"/>
            <a:ext cx="4781312" cy="737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1015927"/>
            <a:ext cx="4781312" cy="2421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3537192"/>
            <a:ext cx="1247299" cy="203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3537192"/>
            <a:ext cx="1870948" cy="203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3537192"/>
            <a:ext cx="1247299" cy="203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73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08864" rtl="0" eaLnBrk="1" latinLnBrk="0" hangingPunct="1">
        <a:lnSpc>
          <a:spcPct val="90000"/>
        </a:lnSpc>
        <a:spcBef>
          <a:spcPct val="0"/>
        </a:spcBef>
        <a:buNone/>
        <a:defRPr kumimoji="1" sz="2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16" indent="-127216" algn="l" defTabSz="508864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381648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3608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113" kern="1200">
          <a:solidFill>
            <a:schemeClr val="tx1"/>
          </a:solidFill>
          <a:latin typeface="+mn-lt"/>
          <a:ea typeface="+mn-ea"/>
          <a:cs typeface="+mn-cs"/>
        </a:defRPr>
      </a:lvl3pPr>
      <a:lvl4pPr marL="890511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144943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A6ヨコ</dc:title>
  <dc:creator>イイチラシ</dc:creator>
  <cp:lastModifiedBy>小宮 菜津美</cp:lastModifiedBy>
  <cp:revision>21</cp:revision>
  <dcterms:created xsi:type="dcterms:W3CDTF">2019-10-04T02:06:44Z</dcterms:created>
  <dcterms:modified xsi:type="dcterms:W3CDTF">2024-06-11T11:12:59Z</dcterms:modified>
</cp:coreProperties>
</file>