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8" r:id="rId2"/>
  </p:sldIdLst>
  <p:sldSz cx="7775575" cy="5543550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68" userDrawn="1">
          <p15:clr>
            <a:srgbClr val="A4A3A4"/>
          </p15:clr>
        </p15:guide>
        <p15:guide id="2" pos="68" userDrawn="1">
          <p15:clr>
            <a:srgbClr val="A4A3A4"/>
          </p15:clr>
        </p15:guide>
        <p15:guide id="3" pos="136" userDrawn="1">
          <p15:clr>
            <a:srgbClr val="A4A3A4"/>
          </p15:clr>
        </p15:guide>
        <p15:guide id="4" pos="4762" userDrawn="1">
          <p15:clr>
            <a:srgbClr val="A4A3A4"/>
          </p15:clr>
        </p15:guide>
        <p15:guide id="5" pos="4830" userDrawn="1">
          <p15:clr>
            <a:srgbClr val="A4A3A4"/>
          </p15:clr>
        </p15:guide>
        <p15:guide id="6" orient="horz" pos="3356" userDrawn="1">
          <p15:clr>
            <a:srgbClr val="A4A3A4"/>
          </p15:clr>
        </p15:guide>
        <p15:guide id="7" orient="horz" pos="3424" userDrawn="1">
          <p15:clr>
            <a:srgbClr val="A4A3A4"/>
          </p15:clr>
        </p15:guide>
        <p15:guide id="8" orient="horz" pos="13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133" d="100"/>
          <a:sy n="133" d="100"/>
        </p:scale>
        <p:origin x="1596" y="114"/>
      </p:cViewPr>
      <p:guideLst>
        <p:guide orient="horz" pos="68"/>
        <p:guide pos="68"/>
        <p:guide pos="136"/>
        <p:guide pos="4762"/>
        <p:guide pos="4830"/>
        <p:guide orient="horz" pos="3356"/>
        <p:guide orient="horz" pos="3424"/>
        <p:guide orient="horz" pos="13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riseprint.jp/" TargetMode="External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83CF25A7-6709-421E-86EA-3F19FFEC9664}"/>
              </a:ext>
            </a:extLst>
          </p:cNvPr>
          <p:cNvSpPr txBox="1"/>
          <p:nvPr userDrawn="1"/>
        </p:nvSpPr>
        <p:spPr>
          <a:xfrm>
            <a:off x="8059535" y="290341"/>
            <a:ext cx="3954929" cy="34317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800" dirty="0"/>
              <a:t>A5</a:t>
            </a:r>
            <a:r>
              <a:rPr kumimoji="1" lang="ja-JP" altLang="en-US" sz="1800" dirty="0"/>
              <a:t>サイズ　ヨコ</a:t>
            </a:r>
            <a:endParaRPr kumimoji="1" lang="en-US" altLang="ja-JP" sz="1800" dirty="0"/>
          </a:p>
          <a:p>
            <a:endParaRPr kumimoji="1" lang="en-US" altLang="ja-JP" sz="1000" dirty="0"/>
          </a:p>
          <a:p>
            <a:r>
              <a:rPr kumimoji="1" lang="en-US" altLang="ja-JP" sz="1050" dirty="0"/>
              <a:t>【</a:t>
            </a:r>
            <a:r>
              <a:rPr kumimoji="1" lang="ja-JP" altLang="en-US" sz="1050" dirty="0"/>
              <a:t>デザイン作成上の注意事項</a:t>
            </a:r>
            <a:r>
              <a:rPr kumimoji="1" lang="en-US" altLang="ja-JP" sz="1050" dirty="0"/>
              <a:t>】</a:t>
            </a:r>
          </a:p>
          <a:p>
            <a:r>
              <a:rPr kumimoji="1" lang="ja-JP" altLang="en-US" sz="1050" dirty="0"/>
              <a:t>■</a:t>
            </a:r>
            <a:r>
              <a:rPr kumimoji="1" lang="ja-JP" altLang="en-US" sz="1050" dirty="0">
                <a:solidFill>
                  <a:schemeClr val="tx1"/>
                </a:solidFill>
              </a:rPr>
              <a:t>デザインはスライド全体を使って作成</a:t>
            </a:r>
            <a:r>
              <a:rPr kumimoji="1" lang="ja-JP" altLang="en-US" sz="1050" dirty="0"/>
              <a:t>してください。</a:t>
            </a:r>
            <a:endParaRPr kumimoji="1" lang="en-US" altLang="ja-JP" sz="1050" dirty="0"/>
          </a:p>
          <a:p>
            <a:r>
              <a:rPr kumimoji="1" lang="ja-JP" altLang="en-US" sz="1050" i="0" dirty="0"/>
              <a:t>■</a:t>
            </a:r>
            <a:r>
              <a:rPr kumimoji="1" lang="ja-JP" altLang="en-US" sz="1050" i="0" dirty="0">
                <a:solidFill>
                  <a:srgbClr val="00B0F0"/>
                </a:solidFill>
              </a:rPr>
              <a:t>外側（青色）のガイドラインの内側が仕上がりサイズ</a:t>
            </a:r>
            <a:r>
              <a:rPr kumimoji="1" lang="ja-JP" altLang="en-US" sz="1050" i="0" dirty="0"/>
              <a:t>です。</a:t>
            </a:r>
            <a:endParaRPr kumimoji="1" lang="en-US" altLang="ja-JP" sz="1050" i="0" dirty="0"/>
          </a:p>
          <a:p>
            <a:r>
              <a:rPr kumimoji="1" lang="ja-JP" altLang="en-US" sz="1050" i="0" dirty="0"/>
              <a:t>■</a:t>
            </a:r>
            <a:r>
              <a:rPr kumimoji="1" lang="ja-JP" altLang="en-US" sz="1050" i="0" dirty="0">
                <a:solidFill>
                  <a:srgbClr val="FF0000"/>
                </a:solidFill>
              </a:rPr>
              <a:t>内側（赤色）のガイドラインよりも内側に</a:t>
            </a:r>
            <a:endParaRPr kumimoji="1" lang="en-US" altLang="ja-JP" sz="1050" i="0" dirty="0">
              <a:solidFill>
                <a:srgbClr val="FF0000"/>
              </a:solidFill>
            </a:endParaRPr>
          </a:p>
          <a:p>
            <a:r>
              <a:rPr kumimoji="1" lang="ja-JP" altLang="en-US" sz="1050" i="0" dirty="0">
                <a:solidFill>
                  <a:srgbClr val="FF0000"/>
                </a:solidFill>
              </a:rPr>
              <a:t>  「切れると困る文字や絵柄」を配置</a:t>
            </a:r>
            <a:r>
              <a:rPr kumimoji="1" lang="ja-JP" altLang="en-US" sz="1050" i="0" dirty="0"/>
              <a:t>してください。</a:t>
            </a:r>
            <a:endParaRPr kumimoji="1" lang="en-US" altLang="ja-JP" sz="1050" i="0" dirty="0"/>
          </a:p>
          <a:p>
            <a:r>
              <a:rPr kumimoji="1" lang="ja-JP" altLang="en-US" sz="1050" i="0" dirty="0"/>
              <a:t>■両面印刷の場合はスライドを複製してください。</a:t>
            </a:r>
            <a:endParaRPr kumimoji="1" lang="en-US" altLang="ja-JP" sz="1050" i="0" dirty="0"/>
          </a:p>
          <a:p>
            <a:endParaRPr kumimoji="1" lang="en-US" altLang="ja-JP" sz="1050" dirty="0"/>
          </a:p>
          <a:p>
            <a:r>
              <a:rPr kumimoji="1" lang="en-US" altLang="ja-JP" sz="1050" dirty="0"/>
              <a:t>【</a:t>
            </a:r>
            <a:r>
              <a:rPr kumimoji="1" lang="ja-JP" altLang="en-US" sz="1050" dirty="0"/>
              <a:t>データ保存時の注意事項</a:t>
            </a:r>
            <a:r>
              <a:rPr kumimoji="1" lang="en-US" altLang="ja-JP" sz="1050" dirty="0"/>
              <a:t>】</a:t>
            </a:r>
          </a:p>
          <a:p>
            <a:r>
              <a:rPr kumimoji="1" lang="ja-JP" altLang="en-US" sz="1050" dirty="0"/>
              <a:t>左上のツールバーのファイルを選択</a:t>
            </a:r>
            <a:endParaRPr kumimoji="1" lang="en-US" altLang="ja-JP" sz="1050" dirty="0"/>
          </a:p>
          <a:p>
            <a:r>
              <a:rPr kumimoji="1" lang="ja-JP" altLang="en-US" sz="1050" dirty="0"/>
              <a:t>　→名前を付けて保存</a:t>
            </a:r>
            <a:endParaRPr kumimoji="1" lang="en-US" altLang="ja-JP" sz="1050" dirty="0"/>
          </a:p>
          <a:p>
            <a:r>
              <a:rPr kumimoji="1" lang="ja-JP" altLang="en-US" sz="1050" dirty="0"/>
              <a:t>　　→保存先の選択</a:t>
            </a:r>
            <a:endParaRPr kumimoji="1" lang="en-US" altLang="ja-JP" sz="1050" dirty="0"/>
          </a:p>
          <a:p>
            <a:r>
              <a:rPr kumimoji="1" lang="ja-JP" altLang="en-US" sz="1050" dirty="0"/>
              <a:t>　　　→ファイル名の入力</a:t>
            </a:r>
            <a:endParaRPr kumimoji="1" lang="en-US" altLang="ja-JP" sz="1050" dirty="0"/>
          </a:p>
          <a:p>
            <a:r>
              <a:rPr kumimoji="1" lang="ja-JP" altLang="en-US" sz="1050" dirty="0"/>
              <a:t>　　　　→</a:t>
            </a:r>
            <a:r>
              <a:rPr kumimoji="1" lang="ja-JP" altLang="en-US" sz="1050" dirty="0">
                <a:solidFill>
                  <a:schemeClr val="accent4">
                    <a:lumMod val="75000"/>
                  </a:schemeClr>
                </a:solidFill>
              </a:rPr>
              <a:t>ファイル名入力欄下の</a:t>
            </a:r>
            <a:endParaRPr kumimoji="1" lang="en-US" altLang="ja-JP" sz="1050" dirty="0">
              <a:solidFill>
                <a:schemeClr val="accent4">
                  <a:lumMod val="75000"/>
                </a:schemeClr>
              </a:solidFill>
            </a:endParaRPr>
          </a:p>
          <a:p>
            <a:r>
              <a:rPr kumimoji="1" lang="en-US" altLang="ja-JP" sz="1050" dirty="0">
                <a:solidFill>
                  <a:schemeClr val="accent4">
                    <a:lumMod val="75000"/>
                  </a:schemeClr>
                </a:solidFill>
              </a:rPr>
              <a:t>	       </a:t>
            </a:r>
            <a:r>
              <a:rPr kumimoji="1" lang="ja-JP" altLang="en-US" sz="1050" dirty="0">
                <a:solidFill>
                  <a:schemeClr val="accent4">
                    <a:lumMod val="75000"/>
                  </a:schemeClr>
                </a:solidFill>
              </a:rPr>
              <a:t>「</a:t>
            </a:r>
            <a:r>
              <a:rPr kumimoji="1" lang="en-US" altLang="ja-JP" sz="1050" dirty="0">
                <a:solidFill>
                  <a:schemeClr val="accent4">
                    <a:lumMod val="75000"/>
                  </a:schemeClr>
                </a:solidFill>
              </a:rPr>
              <a:t>PowerPoint</a:t>
            </a:r>
            <a:r>
              <a:rPr kumimoji="1" lang="ja-JP" altLang="en-US" sz="1050" dirty="0">
                <a:solidFill>
                  <a:schemeClr val="accent4">
                    <a:lumMod val="75000"/>
                  </a:schemeClr>
                </a:solidFill>
              </a:rPr>
              <a:t>プレゼンテーション</a:t>
            </a:r>
            <a:r>
              <a:rPr kumimoji="1" lang="en-US" altLang="ja-JP" sz="1050" dirty="0">
                <a:solidFill>
                  <a:schemeClr val="accent4">
                    <a:lumMod val="75000"/>
                  </a:schemeClr>
                </a:solidFill>
              </a:rPr>
              <a:t>(*.pptx)</a:t>
            </a:r>
            <a:r>
              <a:rPr kumimoji="1" lang="ja-JP" altLang="en-US" sz="1050" dirty="0">
                <a:solidFill>
                  <a:schemeClr val="accent4">
                    <a:lumMod val="75000"/>
                  </a:schemeClr>
                </a:solidFill>
              </a:rPr>
              <a:t>」を</a:t>
            </a:r>
            <a:endParaRPr kumimoji="1" lang="en-US" altLang="ja-JP" sz="1050" dirty="0">
              <a:solidFill>
                <a:schemeClr val="accent4">
                  <a:lumMod val="75000"/>
                </a:schemeClr>
              </a:solidFill>
            </a:endParaRPr>
          </a:p>
          <a:p>
            <a:r>
              <a:rPr kumimoji="1" lang="ja-JP" altLang="en-US" sz="1050" dirty="0">
                <a:solidFill>
                  <a:schemeClr val="accent4">
                    <a:lumMod val="75000"/>
                  </a:schemeClr>
                </a:solidFill>
              </a:rPr>
              <a:t>　　　　　「</a:t>
            </a:r>
            <a:r>
              <a:rPr kumimoji="1" lang="en-US" altLang="ja-JP" sz="1050" dirty="0">
                <a:solidFill>
                  <a:schemeClr val="accent4">
                    <a:lumMod val="75000"/>
                  </a:schemeClr>
                </a:solidFill>
              </a:rPr>
              <a:t>PDF(*.pdf)</a:t>
            </a:r>
            <a:r>
              <a:rPr kumimoji="1" lang="ja-JP" altLang="en-US" sz="1050" dirty="0">
                <a:solidFill>
                  <a:schemeClr val="accent4">
                    <a:lumMod val="75000"/>
                  </a:schemeClr>
                </a:solidFill>
              </a:rPr>
              <a:t>」に変更</a:t>
            </a:r>
            <a:endParaRPr kumimoji="1" lang="en-US" altLang="ja-JP" sz="1050" dirty="0">
              <a:solidFill>
                <a:schemeClr val="accent4">
                  <a:lumMod val="75000"/>
                </a:schemeClr>
              </a:solidFill>
            </a:endParaRPr>
          </a:p>
          <a:p>
            <a:r>
              <a:rPr kumimoji="1" lang="ja-JP" altLang="en-US" sz="1050" dirty="0">
                <a:solidFill>
                  <a:schemeClr val="accent4">
                    <a:lumMod val="75000"/>
                  </a:schemeClr>
                </a:solidFill>
              </a:rPr>
              <a:t>　　　　　</a:t>
            </a:r>
            <a:r>
              <a:rPr kumimoji="1" lang="en-US" altLang="ja-JP" sz="1050" dirty="0">
                <a:solidFill>
                  <a:schemeClr val="accent4">
                    <a:lumMod val="75000"/>
                  </a:schemeClr>
                </a:solidFill>
              </a:rPr>
              <a:t>※</a:t>
            </a:r>
            <a:r>
              <a:rPr kumimoji="1" lang="ja-JP" altLang="en-US" sz="1050" dirty="0">
                <a:solidFill>
                  <a:schemeClr val="accent4">
                    <a:lumMod val="75000"/>
                  </a:schemeClr>
                </a:solidFill>
              </a:rPr>
              <a:t>その他のオプション</a:t>
            </a:r>
            <a:r>
              <a:rPr kumimoji="1" lang="en-US" altLang="ja-JP" sz="1050" dirty="0">
                <a:solidFill>
                  <a:schemeClr val="accent4">
                    <a:lumMod val="75000"/>
                  </a:schemeClr>
                </a:solidFill>
              </a:rPr>
              <a:t>&gt;</a:t>
            </a:r>
            <a:r>
              <a:rPr kumimoji="1" lang="ja-JP" altLang="en-US" sz="1050" dirty="0">
                <a:solidFill>
                  <a:schemeClr val="accent4">
                    <a:lumMod val="75000"/>
                  </a:schemeClr>
                </a:solidFill>
              </a:rPr>
              <a:t>ツール</a:t>
            </a:r>
            <a:r>
              <a:rPr kumimoji="1" lang="en-US" altLang="ja-JP" sz="1050" dirty="0">
                <a:solidFill>
                  <a:schemeClr val="accent4">
                    <a:lumMod val="75000"/>
                  </a:schemeClr>
                </a:solidFill>
              </a:rPr>
              <a:t>&gt;</a:t>
            </a:r>
            <a:r>
              <a:rPr kumimoji="1" lang="ja-JP" altLang="en-US" sz="1050" dirty="0">
                <a:solidFill>
                  <a:schemeClr val="accent4">
                    <a:lumMod val="75000"/>
                  </a:schemeClr>
                </a:solidFill>
              </a:rPr>
              <a:t>画像の圧縮で</a:t>
            </a:r>
            <a:endParaRPr kumimoji="1" lang="en-US" altLang="ja-JP" sz="1050" dirty="0">
              <a:solidFill>
                <a:schemeClr val="accent4">
                  <a:lumMod val="75000"/>
                </a:schemeClr>
              </a:solidFill>
            </a:endParaRPr>
          </a:p>
          <a:p>
            <a:r>
              <a:rPr kumimoji="1" lang="en-US" altLang="ja-JP" sz="1050" dirty="0">
                <a:solidFill>
                  <a:schemeClr val="accent4">
                    <a:lumMod val="75000"/>
                  </a:schemeClr>
                </a:solidFill>
              </a:rPr>
              <a:t>	</a:t>
            </a:r>
            <a:r>
              <a:rPr kumimoji="1" lang="ja-JP" altLang="en-US" sz="1050" dirty="0">
                <a:solidFill>
                  <a:schemeClr val="accent4">
                    <a:lumMod val="75000"/>
                  </a:schemeClr>
                </a:solidFill>
              </a:rPr>
              <a:t>　　「高品質」に設定をお勧めします。</a:t>
            </a:r>
            <a:endParaRPr kumimoji="1" lang="en-US" altLang="ja-JP" sz="1050" dirty="0">
              <a:solidFill>
                <a:schemeClr val="accent4">
                  <a:lumMod val="75000"/>
                </a:schemeClr>
              </a:solidFill>
            </a:endParaRPr>
          </a:p>
          <a:p>
            <a:r>
              <a:rPr kumimoji="1" lang="ja-JP" altLang="en-US" sz="1050" dirty="0"/>
              <a:t>　　　　　→保存</a:t>
            </a:r>
            <a:endParaRPr kumimoji="1" lang="en-US" altLang="ja-JP" sz="1050" dirty="0"/>
          </a:p>
        </p:txBody>
      </p:sp>
      <p:cxnSp>
        <p:nvCxnSpPr>
          <p:cNvPr id="12" name="直線コネクタ 11">
            <a:extLst>
              <a:ext uri="{FF2B5EF4-FFF2-40B4-BE49-F238E27FC236}">
                <a16:creationId xmlns:a16="http://schemas.microsoft.com/office/drawing/2014/main" id="{C40D8CF8-355C-41DE-AF4A-75BF05F83772}"/>
              </a:ext>
            </a:extLst>
          </p:cNvPr>
          <p:cNvCxnSpPr>
            <a:cxnSpLocks/>
          </p:cNvCxnSpPr>
          <p:nvPr userDrawn="1"/>
        </p:nvCxnSpPr>
        <p:spPr>
          <a:xfrm>
            <a:off x="7668000" y="-1657259"/>
            <a:ext cx="0" cy="1655562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コネクタ 12">
            <a:extLst>
              <a:ext uri="{FF2B5EF4-FFF2-40B4-BE49-F238E27FC236}">
                <a16:creationId xmlns:a16="http://schemas.microsoft.com/office/drawing/2014/main" id="{2221BA58-FBF2-4247-8DDF-F7E248776FDA}"/>
              </a:ext>
            </a:extLst>
          </p:cNvPr>
          <p:cNvCxnSpPr>
            <a:cxnSpLocks/>
          </p:cNvCxnSpPr>
          <p:nvPr userDrawn="1"/>
        </p:nvCxnSpPr>
        <p:spPr>
          <a:xfrm>
            <a:off x="108000" y="-1659938"/>
            <a:ext cx="0" cy="1655562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コネクタ 13">
            <a:extLst>
              <a:ext uri="{FF2B5EF4-FFF2-40B4-BE49-F238E27FC236}">
                <a16:creationId xmlns:a16="http://schemas.microsoft.com/office/drawing/2014/main" id="{F1C5CF16-6365-4751-ADA1-F5EBF9D74235}"/>
              </a:ext>
            </a:extLst>
          </p:cNvPr>
          <p:cNvCxnSpPr>
            <a:cxnSpLocks/>
          </p:cNvCxnSpPr>
          <p:nvPr userDrawn="1"/>
        </p:nvCxnSpPr>
        <p:spPr>
          <a:xfrm>
            <a:off x="108000" y="5543550"/>
            <a:ext cx="0" cy="1655562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線コネクタ 14">
            <a:extLst>
              <a:ext uri="{FF2B5EF4-FFF2-40B4-BE49-F238E27FC236}">
                <a16:creationId xmlns:a16="http://schemas.microsoft.com/office/drawing/2014/main" id="{64A47B00-76E8-4DE2-B32F-A4D55B508A1E}"/>
              </a:ext>
            </a:extLst>
          </p:cNvPr>
          <p:cNvCxnSpPr>
            <a:cxnSpLocks/>
          </p:cNvCxnSpPr>
          <p:nvPr userDrawn="1"/>
        </p:nvCxnSpPr>
        <p:spPr>
          <a:xfrm>
            <a:off x="7668000" y="5543550"/>
            <a:ext cx="0" cy="1655562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線コネクタ 15">
            <a:extLst>
              <a:ext uri="{FF2B5EF4-FFF2-40B4-BE49-F238E27FC236}">
                <a16:creationId xmlns:a16="http://schemas.microsoft.com/office/drawing/2014/main" id="{26B2509B-95FE-4831-B3DF-7B8F93F99A83}"/>
              </a:ext>
            </a:extLst>
          </p:cNvPr>
          <p:cNvCxnSpPr>
            <a:cxnSpLocks/>
          </p:cNvCxnSpPr>
          <p:nvPr userDrawn="1"/>
        </p:nvCxnSpPr>
        <p:spPr>
          <a:xfrm>
            <a:off x="-2934767" y="108000"/>
            <a:ext cx="2930978" cy="0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線コネクタ 16">
            <a:extLst>
              <a:ext uri="{FF2B5EF4-FFF2-40B4-BE49-F238E27FC236}">
                <a16:creationId xmlns:a16="http://schemas.microsoft.com/office/drawing/2014/main" id="{8DA51CAE-5EF1-4724-AE6B-EF6FF0E7AD5D}"/>
              </a:ext>
            </a:extLst>
          </p:cNvPr>
          <p:cNvCxnSpPr>
            <a:cxnSpLocks/>
          </p:cNvCxnSpPr>
          <p:nvPr userDrawn="1"/>
        </p:nvCxnSpPr>
        <p:spPr>
          <a:xfrm>
            <a:off x="7775575" y="5436000"/>
            <a:ext cx="2930978" cy="0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線コネクタ 17">
            <a:extLst>
              <a:ext uri="{FF2B5EF4-FFF2-40B4-BE49-F238E27FC236}">
                <a16:creationId xmlns:a16="http://schemas.microsoft.com/office/drawing/2014/main" id="{68CE2DE6-1297-4D9D-AA86-733136FBF3E0}"/>
              </a:ext>
            </a:extLst>
          </p:cNvPr>
          <p:cNvCxnSpPr>
            <a:cxnSpLocks/>
          </p:cNvCxnSpPr>
          <p:nvPr userDrawn="1"/>
        </p:nvCxnSpPr>
        <p:spPr>
          <a:xfrm>
            <a:off x="-2930978" y="5436000"/>
            <a:ext cx="2930978" cy="0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線コネクタ 18">
            <a:extLst>
              <a:ext uri="{FF2B5EF4-FFF2-40B4-BE49-F238E27FC236}">
                <a16:creationId xmlns:a16="http://schemas.microsoft.com/office/drawing/2014/main" id="{9DE068A0-1FD3-4A72-84C5-808643E01E2E}"/>
              </a:ext>
            </a:extLst>
          </p:cNvPr>
          <p:cNvCxnSpPr>
            <a:cxnSpLocks/>
          </p:cNvCxnSpPr>
          <p:nvPr userDrawn="1"/>
        </p:nvCxnSpPr>
        <p:spPr>
          <a:xfrm>
            <a:off x="7775575" y="108000"/>
            <a:ext cx="2930978" cy="0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線コネクタ 19">
            <a:extLst>
              <a:ext uri="{FF2B5EF4-FFF2-40B4-BE49-F238E27FC236}">
                <a16:creationId xmlns:a16="http://schemas.microsoft.com/office/drawing/2014/main" id="{A733A5CC-1C67-441A-AFE7-EE7C4567C477}"/>
              </a:ext>
            </a:extLst>
          </p:cNvPr>
          <p:cNvCxnSpPr>
            <a:cxnSpLocks/>
          </p:cNvCxnSpPr>
          <p:nvPr userDrawn="1"/>
        </p:nvCxnSpPr>
        <p:spPr>
          <a:xfrm>
            <a:off x="-2934767" y="216000"/>
            <a:ext cx="2930978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線コネクタ 20">
            <a:extLst>
              <a:ext uri="{FF2B5EF4-FFF2-40B4-BE49-F238E27FC236}">
                <a16:creationId xmlns:a16="http://schemas.microsoft.com/office/drawing/2014/main" id="{656956CC-81A7-49F9-8816-BCDE7EF527A7}"/>
              </a:ext>
            </a:extLst>
          </p:cNvPr>
          <p:cNvCxnSpPr>
            <a:cxnSpLocks/>
          </p:cNvCxnSpPr>
          <p:nvPr userDrawn="1"/>
        </p:nvCxnSpPr>
        <p:spPr>
          <a:xfrm>
            <a:off x="7775575" y="216000"/>
            <a:ext cx="2930978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線コネクタ 21">
            <a:extLst>
              <a:ext uri="{FF2B5EF4-FFF2-40B4-BE49-F238E27FC236}">
                <a16:creationId xmlns:a16="http://schemas.microsoft.com/office/drawing/2014/main" id="{21B6AC7F-6245-4B0A-86AB-3A75DC157DDE}"/>
              </a:ext>
            </a:extLst>
          </p:cNvPr>
          <p:cNvCxnSpPr>
            <a:cxnSpLocks/>
          </p:cNvCxnSpPr>
          <p:nvPr userDrawn="1"/>
        </p:nvCxnSpPr>
        <p:spPr>
          <a:xfrm>
            <a:off x="-2932675" y="5328000"/>
            <a:ext cx="2930978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線コネクタ 22">
            <a:extLst>
              <a:ext uri="{FF2B5EF4-FFF2-40B4-BE49-F238E27FC236}">
                <a16:creationId xmlns:a16="http://schemas.microsoft.com/office/drawing/2014/main" id="{3319A0DE-61BC-4578-9260-261AB333DCF6}"/>
              </a:ext>
            </a:extLst>
          </p:cNvPr>
          <p:cNvCxnSpPr>
            <a:cxnSpLocks/>
          </p:cNvCxnSpPr>
          <p:nvPr userDrawn="1"/>
        </p:nvCxnSpPr>
        <p:spPr>
          <a:xfrm>
            <a:off x="7775575" y="5328000"/>
            <a:ext cx="2930978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線コネクタ 23">
            <a:extLst>
              <a:ext uri="{FF2B5EF4-FFF2-40B4-BE49-F238E27FC236}">
                <a16:creationId xmlns:a16="http://schemas.microsoft.com/office/drawing/2014/main" id="{AF3BA1F1-C241-4CFC-9CDB-CA95FC68B8A9}"/>
              </a:ext>
            </a:extLst>
          </p:cNvPr>
          <p:cNvCxnSpPr>
            <a:cxnSpLocks/>
          </p:cNvCxnSpPr>
          <p:nvPr userDrawn="1"/>
        </p:nvCxnSpPr>
        <p:spPr>
          <a:xfrm>
            <a:off x="216000" y="-1657259"/>
            <a:ext cx="0" cy="1655562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線コネクタ 24">
            <a:extLst>
              <a:ext uri="{FF2B5EF4-FFF2-40B4-BE49-F238E27FC236}">
                <a16:creationId xmlns:a16="http://schemas.microsoft.com/office/drawing/2014/main" id="{C0E7625D-E750-4041-AC11-2ABC184F69E1}"/>
              </a:ext>
            </a:extLst>
          </p:cNvPr>
          <p:cNvCxnSpPr>
            <a:cxnSpLocks/>
          </p:cNvCxnSpPr>
          <p:nvPr userDrawn="1"/>
        </p:nvCxnSpPr>
        <p:spPr>
          <a:xfrm>
            <a:off x="7560000" y="-1657259"/>
            <a:ext cx="0" cy="1655562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線コネクタ 25">
            <a:extLst>
              <a:ext uri="{FF2B5EF4-FFF2-40B4-BE49-F238E27FC236}">
                <a16:creationId xmlns:a16="http://schemas.microsoft.com/office/drawing/2014/main" id="{B7A558F0-CB44-4F5A-A20E-79277AA2C7C8}"/>
              </a:ext>
            </a:extLst>
          </p:cNvPr>
          <p:cNvCxnSpPr>
            <a:cxnSpLocks/>
          </p:cNvCxnSpPr>
          <p:nvPr userDrawn="1"/>
        </p:nvCxnSpPr>
        <p:spPr>
          <a:xfrm>
            <a:off x="7560000" y="5543550"/>
            <a:ext cx="0" cy="1655562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線コネクタ 26">
            <a:extLst>
              <a:ext uri="{FF2B5EF4-FFF2-40B4-BE49-F238E27FC236}">
                <a16:creationId xmlns:a16="http://schemas.microsoft.com/office/drawing/2014/main" id="{58342306-A9E3-4519-B650-C78CB32B84FA}"/>
              </a:ext>
            </a:extLst>
          </p:cNvPr>
          <p:cNvCxnSpPr>
            <a:cxnSpLocks/>
          </p:cNvCxnSpPr>
          <p:nvPr userDrawn="1"/>
        </p:nvCxnSpPr>
        <p:spPr>
          <a:xfrm>
            <a:off x="216000" y="5543550"/>
            <a:ext cx="0" cy="1655562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967CA414-AE3E-1245-AF42-9689F1411854}"/>
              </a:ext>
            </a:extLst>
          </p:cNvPr>
          <p:cNvGrpSpPr/>
          <p:nvPr userDrawn="1"/>
        </p:nvGrpSpPr>
        <p:grpSpPr>
          <a:xfrm>
            <a:off x="8001000" y="3796390"/>
            <a:ext cx="2164556" cy="1398686"/>
            <a:chOff x="4734501" y="2421252"/>
            <a:chExt cx="9219048" cy="5915620"/>
          </a:xfrm>
        </p:grpSpPr>
        <p:pic>
          <p:nvPicPr>
            <p:cNvPr id="3" name="図 2" descr="挿絵 が含まれている画像&#10;&#10;自動的に生成された説明">
              <a:extLst>
                <a:ext uri="{FF2B5EF4-FFF2-40B4-BE49-F238E27FC236}">
                  <a16:creationId xmlns:a16="http://schemas.microsoft.com/office/drawing/2014/main" id="{A35FB18B-9340-1C77-A79A-EF643C721894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34501" y="2421252"/>
              <a:ext cx="9219048" cy="3876190"/>
            </a:xfrm>
            <a:prstGeom prst="rect">
              <a:avLst/>
            </a:prstGeom>
          </p:spPr>
        </p:pic>
        <p:sp>
          <p:nvSpPr>
            <p:cNvPr id="4" name="テキスト ボックス 3">
              <a:extLst>
                <a:ext uri="{FF2B5EF4-FFF2-40B4-BE49-F238E27FC236}">
                  <a16:creationId xmlns:a16="http://schemas.microsoft.com/office/drawing/2014/main" id="{A34171D3-556D-A016-E0C1-64B446C46623}"/>
                </a:ext>
              </a:extLst>
            </p:cNvPr>
            <p:cNvSpPr txBox="1"/>
            <p:nvPr userDrawn="1"/>
          </p:nvSpPr>
          <p:spPr>
            <a:xfrm>
              <a:off x="4862166" y="6297441"/>
              <a:ext cx="8963718" cy="20394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900" dirty="0"/>
                <a:t>FD</a:t>
              </a:r>
              <a:r>
                <a:rPr kumimoji="1" lang="ja-JP" altLang="en-US" sz="900" dirty="0"/>
                <a:t>：</a:t>
              </a:r>
              <a:r>
                <a:rPr kumimoji="1" lang="en-US" altLang="ja-JP" sz="900" dirty="0"/>
                <a:t>0120-700-679</a:t>
              </a:r>
            </a:p>
            <a:p>
              <a:r>
                <a:rPr kumimoji="1" lang="ja-JP" altLang="en-US" sz="900" dirty="0"/>
                <a:t>受付時間／</a:t>
              </a:r>
              <a:r>
                <a:rPr kumimoji="1" lang="en-US" altLang="ja-JP" sz="900" dirty="0"/>
                <a:t>9:00</a:t>
              </a:r>
              <a:r>
                <a:rPr kumimoji="1" lang="ja-JP" altLang="en-US" sz="900" dirty="0"/>
                <a:t>～</a:t>
              </a:r>
              <a:r>
                <a:rPr kumimoji="1" lang="en-US" altLang="ja-JP" sz="900" dirty="0"/>
                <a:t>18:00</a:t>
              </a:r>
              <a:r>
                <a:rPr kumimoji="1" lang="ja-JP" altLang="en-US" sz="900" dirty="0"/>
                <a:t>  定休日／土日祝</a:t>
              </a:r>
              <a:endParaRPr kumimoji="1" lang="en-US" altLang="ja-JP" sz="900" dirty="0"/>
            </a:p>
            <a:p>
              <a:r>
                <a:rPr kumimoji="1" lang="en-US" altLang="ja-JP" sz="900" u="sng" dirty="0">
                  <a:solidFill>
                    <a:schemeClr val="accent5">
                      <a:lumMod val="75000"/>
                    </a:schemeClr>
                  </a:solidFill>
                  <a:hlinkClick r:id="rId3">
                    <a:extLst>
                      <a:ext uri="{A12FA001-AC4F-418D-AE19-62706E023703}">
                        <ahyp:hlinkClr xmlns:ahyp="http://schemas.microsoft.com/office/drawing/2018/hyperlinkcolor" val="tx"/>
                      </a:ext>
                    </a:extLst>
                  </a:hlinkClick>
                </a:rPr>
                <a:t>https://www.riseprint.jp/</a:t>
              </a:r>
              <a:endParaRPr kumimoji="1" lang="ja-JP" altLang="en-US" sz="900" u="sng" dirty="0">
                <a:solidFill>
                  <a:schemeClr val="accent5">
                    <a:lumMod val="75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574011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2024/6/11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197874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295143"/>
            <a:ext cx="1676608" cy="4697902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295143"/>
            <a:ext cx="4932630" cy="4697902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2024/6/11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527133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2024/6/11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955801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1382040"/>
            <a:ext cx="6706433" cy="2305962"/>
          </a:xfrm>
        </p:spPr>
        <p:txBody>
          <a:bodyPr anchor="b"/>
          <a:lstStyle>
            <a:lvl1pPr>
              <a:defRPr sz="485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3709817"/>
            <a:ext cx="6706433" cy="1212651"/>
          </a:xfrm>
        </p:spPr>
        <p:txBody>
          <a:bodyPr/>
          <a:lstStyle>
            <a:lvl1pPr marL="0" indent="0">
              <a:buNone/>
              <a:defRPr sz="1940">
                <a:solidFill>
                  <a:schemeClr val="tx1"/>
                </a:solidFill>
              </a:defRPr>
            </a:lvl1pPr>
            <a:lvl2pPr marL="369555" indent="0">
              <a:buNone/>
              <a:defRPr sz="1617">
                <a:solidFill>
                  <a:schemeClr val="tx1">
                    <a:tint val="75000"/>
                  </a:schemeClr>
                </a:solidFill>
              </a:defRPr>
            </a:lvl2pPr>
            <a:lvl3pPr marL="739110" indent="0">
              <a:buNone/>
              <a:defRPr sz="1455">
                <a:solidFill>
                  <a:schemeClr val="tx1">
                    <a:tint val="75000"/>
                  </a:schemeClr>
                </a:solidFill>
              </a:defRPr>
            </a:lvl3pPr>
            <a:lvl4pPr marL="1108664" indent="0">
              <a:buNone/>
              <a:defRPr sz="1293">
                <a:solidFill>
                  <a:schemeClr val="tx1">
                    <a:tint val="75000"/>
                  </a:schemeClr>
                </a:solidFill>
              </a:defRPr>
            </a:lvl4pPr>
            <a:lvl5pPr marL="1478219" indent="0">
              <a:buNone/>
              <a:defRPr sz="1293">
                <a:solidFill>
                  <a:schemeClr val="tx1">
                    <a:tint val="75000"/>
                  </a:schemeClr>
                </a:solidFill>
              </a:defRPr>
            </a:lvl5pPr>
            <a:lvl6pPr marL="1847774" indent="0">
              <a:buNone/>
              <a:defRPr sz="1293">
                <a:solidFill>
                  <a:schemeClr val="tx1">
                    <a:tint val="75000"/>
                  </a:schemeClr>
                </a:solidFill>
              </a:defRPr>
            </a:lvl6pPr>
            <a:lvl7pPr marL="2217329" indent="0">
              <a:buNone/>
              <a:defRPr sz="1293">
                <a:solidFill>
                  <a:schemeClr val="tx1">
                    <a:tint val="75000"/>
                  </a:schemeClr>
                </a:solidFill>
              </a:defRPr>
            </a:lvl7pPr>
            <a:lvl8pPr marL="2586883" indent="0">
              <a:buNone/>
              <a:defRPr sz="1293">
                <a:solidFill>
                  <a:schemeClr val="tx1">
                    <a:tint val="75000"/>
                  </a:schemeClr>
                </a:solidFill>
              </a:defRPr>
            </a:lvl8pPr>
            <a:lvl9pPr marL="2956438" indent="0">
              <a:buNone/>
              <a:defRPr sz="129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2024/6/11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067232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1475713"/>
            <a:ext cx="3304619" cy="351733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1475713"/>
            <a:ext cx="3304619" cy="351733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2024/6/11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643140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295144"/>
            <a:ext cx="6706433" cy="1071497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1358940"/>
            <a:ext cx="3289432" cy="665996"/>
          </a:xfrm>
        </p:spPr>
        <p:txBody>
          <a:bodyPr anchor="b"/>
          <a:lstStyle>
            <a:lvl1pPr marL="0" indent="0">
              <a:buNone/>
              <a:defRPr sz="1940" b="1"/>
            </a:lvl1pPr>
            <a:lvl2pPr marL="369555" indent="0">
              <a:buNone/>
              <a:defRPr sz="1617" b="1"/>
            </a:lvl2pPr>
            <a:lvl3pPr marL="739110" indent="0">
              <a:buNone/>
              <a:defRPr sz="1455" b="1"/>
            </a:lvl3pPr>
            <a:lvl4pPr marL="1108664" indent="0">
              <a:buNone/>
              <a:defRPr sz="1293" b="1"/>
            </a:lvl4pPr>
            <a:lvl5pPr marL="1478219" indent="0">
              <a:buNone/>
              <a:defRPr sz="1293" b="1"/>
            </a:lvl5pPr>
            <a:lvl6pPr marL="1847774" indent="0">
              <a:buNone/>
              <a:defRPr sz="1293" b="1"/>
            </a:lvl6pPr>
            <a:lvl7pPr marL="2217329" indent="0">
              <a:buNone/>
              <a:defRPr sz="1293" b="1"/>
            </a:lvl7pPr>
            <a:lvl8pPr marL="2586883" indent="0">
              <a:buNone/>
              <a:defRPr sz="1293" b="1"/>
            </a:lvl8pPr>
            <a:lvl9pPr marL="2956438" indent="0">
              <a:buNone/>
              <a:defRPr sz="1293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2024936"/>
            <a:ext cx="3289432" cy="297837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1358940"/>
            <a:ext cx="3305632" cy="665996"/>
          </a:xfrm>
        </p:spPr>
        <p:txBody>
          <a:bodyPr anchor="b"/>
          <a:lstStyle>
            <a:lvl1pPr marL="0" indent="0">
              <a:buNone/>
              <a:defRPr sz="1940" b="1"/>
            </a:lvl1pPr>
            <a:lvl2pPr marL="369555" indent="0">
              <a:buNone/>
              <a:defRPr sz="1617" b="1"/>
            </a:lvl2pPr>
            <a:lvl3pPr marL="739110" indent="0">
              <a:buNone/>
              <a:defRPr sz="1455" b="1"/>
            </a:lvl3pPr>
            <a:lvl4pPr marL="1108664" indent="0">
              <a:buNone/>
              <a:defRPr sz="1293" b="1"/>
            </a:lvl4pPr>
            <a:lvl5pPr marL="1478219" indent="0">
              <a:buNone/>
              <a:defRPr sz="1293" b="1"/>
            </a:lvl5pPr>
            <a:lvl6pPr marL="1847774" indent="0">
              <a:buNone/>
              <a:defRPr sz="1293" b="1"/>
            </a:lvl6pPr>
            <a:lvl7pPr marL="2217329" indent="0">
              <a:buNone/>
              <a:defRPr sz="1293" b="1"/>
            </a:lvl7pPr>
            <a:lvl8pPr marL="2586883" indent="0">
              <a:buNone/>
              <a:defRPr sz="1293" b="1"/>
            </a:lvl8pPr>
            <a:lvl9pPr marL="2956438" indent="0">
              <a:buNone/>
              <a:defRPr sz="1293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2024936"/>
            <a:ext cx="3305632" cy="297837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2024/6/11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465139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2024/6/11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410901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2024/6/11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812441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369570"/>
            <a:ext cx="2507825" cy="1293495"/>
          </a:xfrm>
        </p:spPr>
        <p:txBody>
          <a:bodyPr anchor="b"/>
          <a:lstStyle>
            <a:lvl1pPr>
              <a:defRPr sz="2587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798170"/>
            <a:ext cx="3936385" cy="3939514"/>
          </a:xfrm>
        </p:spPr>
        <p:txBody>
          <a:bodyPr/>
          <a:lstStyle>
            <a:lvl1pPr>
              <a:defRPr sz="2587"/>
            </a:lvl1pPr>
            <a:lvl2pPr>
              <a:defRPr sz="2263"/>
            </a:lvl2pPr>
            <a:lvl3pPr>
              <a:defRPr sz="1940"/>
            </a:lvl3pPr>
            <a:lvl4pPr>
              <a:defRPr sz="1617"/>
            </a:lvl4pPr>
            <a:lvl5pPr>
              <a:defRPr sz="1617"/>
            </a:lvl5pPr>
            <a:lvl6pPr>
              <a:defRPr sz="1617"/>
            </a:lvl6pPr>
            <a:lvl7pPr>
              <a:defRPr sz="1617"/>
            </a:lvl7pPr>
            <a:lvl8pPr>
              <a:defRPr sz="1617"/>
            </a:lvl8pPr>
            <a:lvl9pPr>
              <a:defRPr sz="1617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1663065"/>
            <a:ext cx="2507825" cy="3081034"/>
          </a:xfrm>
        </p:spPr>
        <p:txBody>
          <a:bodyPr/>
          <a:lstStyle>
            <a:lvl1pPr marL="0" indent="0">
              <a:buNone/>
              <a:defRPr sz="1293"/>
            </a:lvl1pPr>
            <a:lvl2pPr marL="369555" indent="0">
              <a:buNone/>
              <a:defRPr sz="1132"/>
            </a:lvl2pPr>
            <a:lvl3pPr marL="739110" indent="0">
              <a:buNone/>
              <a:defRPr sz="970"/>
            </a:lvl3pPr>
            <a:lvl4pPr marL="1108664" indent="0">
              <a:buNone/>
              <a:defRPr sz="808"/>
            </a:lvl4pPr>
            <a:lvl5pPr marL="1478219" indent="0">
              <a:buNone/>
              <a:defRPr sz="808"/>
            </a:lvl5pPr>
            <a:lvl6pPr marL="1847774" indent="0">
              <a:buNone/>
              <a:defRPr sz="808"/>
            </a:lvl6pPr>
            <a:lvl7pPr marL="2217329" indent="0">
              <a:buNone/>
              <a:defRPr sz="808"/>
            </a:lvl7pPr>
            <a:lvl8pPr marL="2586883" indent="0">
              <a:buNone/>
              <a:defRPr sz="808"/>
            </a:lvl8pPr>
            <a:lvl9pPr marL="2956438" indent="0">
              <a:buNone/>
              <a:defRPr sz="808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2024/6/11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018671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369570"/>
            <a:ext cx="2507825" cy="1293495"/>
          </a:xfrm>
        </p:spPr>
        <p:txBody>
          <a:bodyPr anchor="b"/>
          <a:lstStyle>
            <a:lvl1pPr>
              <a:defRPr sz="2587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798170"/>
            <a:ext cx="3936385" cy="3939514"/>
          </a:xfrm>
        </p:spPr>
        <p:txBody>
          <a:bodyPr anchor="t"/>
          <a:lstStyle>
            <a:lvl1pPr marL="0" indent="0">
              <a:buNone/>
              <a:defRPr sz="2587"/>
            </a:lvl1pPr>
            <a:lvl2pPr marL="369555" indent="0">
              <a:buNone/>
              <a:defRPr sz="2263"/>
            </a:lvl2pPr>
            <a:lvl3pPr marL="739110" indent="0">
              <a:buNone/>
              <a:defRPr sz="1940"/>
            </a:lvl3pPr>
            <a:lvl4pPr marL="1108664" indent="0">
              <a:buNone/>
              <a:defRPr sz="1617"/>
            </a:lvl4pPr>
            <a:lvl5pPr marL="1478219" indent="0">
              <a:buNone/>
              <a:defRPr sz="1617"/>
            </a:lvl5pPr>
            <a:lvl6pPr marL="1847774" indent="0">
              <a:buNone/>
              <a:defRPr sz="1617"/>
            </a:lvl6pPr>
            <a:lvl7pPr marL="2217329" indent="0">
              <a:buNone/>
              <a:defRPr sz="1617"/>
            </a:lvl7pPr>
            <a:lvl8pPr marL="2586883" indent="0">
              <a:buNone/>
              <a:defRPr sz="1617"/>
            </a:lvl8pPr>
            <a:lvl9pPr marL="2956438" indent="0">
              <a:buNone/>
              <a:defRPr sz="1617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1663065"/>
            <a:ext cx="2507825" cy="3081034"/>
          </a:xfrm>
        </p:spPr>
        <p:txBody>
          <a:bodyPr/>
          <a:lstStyle>
            <a:lvl1pPr marL="0" indent="0">
              <a:buNone/>
              <a:defRPr sz="1293"/>
            </a:lvl1pPr>
            <a:lvl2pPr marL="369555" indent="0">
              <a:buNone/>
              <a:defRPr sz="1132"/>
            </a:lvl2pPr>
            <a:lvl3pPr marL="739110" indent="0">
              <a:buNone/>
              <a:defRPr sz="970"/>
            </a:lvl3pPr>
            <a:lvl4pPr marL="1108664" indent="0">
              <a:buNone/>
              <a:defRPr sz="808"/>
            </a:lvl4pPr>
            <a:lvl5pPr marL="1478219" indent="0">
              <a:buNone/>
              <a:defRPr sz="808"/>
            </a:lvl5pPr>
            <a:lvl6pPr marL="1847774" indent="0">
              <a:buNone/>
              <a:defRPr sz="808"/>
            </a:lvl6pPr>
            <a:lvl7pPr marL="2217329" indent="0">
              <a:buNone/>
              <a:defRPr sz="808"/>
            </a:lvl7pPr>
            <a:lvl8pPr marL="2586883" indent="0">
              <a:buNone/>
              <a:defRPr sz="808"/>
            </a:lvl8pPr>
            <a:lvl9pPr marL="2956438" indent="0">
              <a:buNone/>
              <a:defRPr sz="808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2024/6/11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137858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571" y="295144"/>
            <a:ext cx="6706433" cy="107149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571" y="1475713"/>
            <a:ext cx="6706433" cy="351733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571" y="5138051"/>
            <a:ext cx="1749504" cy="29514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7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F2175B-DE2A-4C3E-BB1B-12FAD976CA75}" type="datetimeFigureOut">
              <a:rPr kumimoji="1" lang="ja-JP" altLang="en-US" smtClean="0"/>
              <a:t>2024/6/11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5659" y="5138051"/>
            <a:ext cx="2624257" cy="29514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7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91500" y="5138051"/>
            <a:ext cx="1749504" cy="29514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7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50677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739110" rtl="0" eaLnBrk="1" latinLnBrk="0" hangingPunct="1">
        <a:lnSpc>
          <a:spcPct val="90000"/>
        </a:lnSpc>
        <a:spcBef>
          <a:spcPct val="0"/>
        </a:spcBef>
        <a:buNone/>
        <a:defRPr kumimoji="1" sz="355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4777" indent="-184777" algn="l" defTabSz="739110" rtl="0" eaLnBrk="1" latinLnBrk="0" hangingPunct="1">
        <a:lnSpc>
          <a:spcPct val="90000"/>
        </a:lnSpc>
        <a:spcBef>
          <a:spcPts val="808"/>
        </a:spcBef>
        <a:buFont typeface="Arial" panose="020B0604020202020204" pitchFamily="34" charset="0"/>
        <a:buChar char="•"/>
        <a:defRPr kumimoji="1" sz="2263" kern="1200">
          <a:solidFill>
            <a:schemeClr val="tx1"/>
          </a:solidFill>
          <a:latin typeface="+mn-lt"/>
          <a:ea typeface="+mn-ea"/>
          <a:cs typeface="+mn-cs"/>
        </a:defRPr>
      </a:lvl1pPr>
      <a:lvl2pPr marL="554332" indent="-184777" algn="l" defTabSz="739110" rtl="0" eaLnBrk="1" latinLnBrk="0" hangingPunct="1">
        <a:lnSpc>
          <a:spcPct val="90000"/>
        </a:lnSpc>
        <a:spcBef>
          <a:spcPts val="404"/>
        </a:spcBef>
        <a:buFont typeface="Arial" panose="020B0604020202020204" pitchFamily="34" charset="0"/>
        <a:buChar char="•"/>
        <a:defRPr kumimoji="1" sz="1940" kern="1200">
          <a:solidFill>
            <a:schemeClr val="tx1"/>
          </a:solidFill>
          <a:latin typeface="+mn-lt"/>
          <a:ea typeface="+mn-ea"/>
          <a:cs typeface="+mn-cs"/>
        </a:defRPr>
      </a:lvl2pPr>
      <a:lvl3pPr marL="923887" indent="-184777" algn="l" defTabSz="739110" rtl="0" eaLnBrk="1" latinLnBrk="0" hangingPunct="1">
        <a:lnSpc>
          <a:spcPct val="90000"/>
        </a:lnSpc>
        <a:spcBef>
          <a:spcPts val="404"/>
        </a:spcBef>
        <a:buFont typeface="Arial" panose="020B0604020202020204" pitchFamily="34" charset="0"/>
        <a:buChar char="•"/>
        <a:defRPr kumimoji="1" sz="1617" kern="1200">
          <a:solidFill>
            <a:schemeClr val="tx1"/>
          </a:solidFill>
          <a:latin typeface="+mn-lt"/>
          <a:ea typeface="+mn-ea"/>
          <a:cs typeface="+mn-cs"/>
        </a:defRPr>
      </a:lvl3pPr>
      <a:lvl4pPr marL="1293442" indent="-184777" algn="l" defTabSz="739110" rtl="0" eaLnBrk="1" latinLnBrk="0" hangingPunct="1">
        <a:lnSpc>
          <a:spcPct val="90000"/>
        </a:lnSpc>
        <a:spcBef>
          <a:spcPts val="404"/>
        </a:spcBef>
        <a:buFont typeface="Arial" panose="020B0604020202020204" pitchFamily="34" charset="0"/>
        <a:buChar char="•"/>
        <a:defRPr kumimoji="1" sz="1455" kern="1200">
          <a:solidFill>
            <a:schemeClr val="tx1"/>
          </a:solidFill>
          <a:latin typeface="+mn-lt"/>
          <a:ea typeface="+mn-ea"/>
          <a:cs typeface="+mn-cs"/>
        </a:defRPr>
      </a:lvl4pPr>
      <a:lvl5pPr marL="1662996" indent="-184777" algn="l" defTabSz="739110" rtl="0" eaLnBrk="1" latinLnBrk="0" hangingPunct="1">
        <a:lnSpc>
          <a:spcPct val="90000"/>
        </a:lnSpc>
        <a:spcBef>
          <a:spcPts val="404"/>
        </a:spcBef>
        <a:buFont typeface="Arial" panose="020B0604020202020204" pitchFamily="34" charset="0"/>
        <a:buChar char="•"/>
        <a:defRPr kumimoji="1" sz="1455" kern="1200">
          <a:solidFill>
            <a:schemeClr val="tx1"/>
          </a:solidFill>
          <a:latin typeface="+mn-lt"/>
          <a:ea typeface="+mn-ea"/>
          <a:cs typeface="+mn-cs"/>
        </a:defRPr>
      </a:lvl5pPr>
      <a:lvl6pPr marL="2032551" indent="-184777" algn="l" defTabSz="739110" rtl="0" eaLnBrk="1" latinLnBrk="0" hangingPunct="1">
        <a:lnSpc>
          <a:spcPct val="90000"/>
        </a:lnSpc>
        <a:spcBef>
          <a:spcPts val="404"/>
        </a:spcBef>
        <a:buFont typeface="Arial" panose="020B0604020202020204" pitchFamily="34" charset="0"/>
        <a:buChar char="•"/>
        <a:defRPr kumimoji="1" sz="1455" kern="1200">
          <a:solidFill>
            <a:schemeClr val="tx1"/>
          </a:solidFill>
          <a:latin typeface="+mn-lt"/>
          <a:ea typeface="+mn-ea"/>
          <a:cs typeface="+mn-cs"/>
        </a:defRPr>
      </a:lvl6pPr>
      <a:lvl7pPr marL="2402106" indent="-184777" algn="l" defTabSz="739110" rtl="0" eaLnBrk="1" latinLnBrk="0" hangingPunct="1">
        <a:lnSpc>
          <a:spcPct val="90000"/>
        </a:lnSpc>
        <a:spcBef>
          <a:spcPts val="404"/>
        </a:spcBef>
        <a:buFont typeface="Arial" panose="020B0604020202020204" pitchFamily="34" charset="0"/>
        <a:buChar char="•"/>
        <a:defRPr kumimoji="1" sz="1455" kern="1200">
          <a:solidFill>
            <a:schemeClr val="tx1"/>
          </a:solidFill>
          <a:latin typeface="+mn-lt"/>
          <a:ea typeface="+mn-ea"/>
          <a:cs typeface="+mn-cs"/>
        </a:defRPr>
      </a:lvl7pPr>
      <a:lvl8pPr marL="2771661" indent="-184777" algn="l" defTabSz="739110" rtl="0" eaLnBrk="1" latinLnBrk="0" hangingPunct="1">
        <a:lnSpc>
          <a:spcPct val="90000"/>
        </a:lnSpc>
        <a:spcBef>
          <a:spcPts val="404"/>
        </a:spcBef>
        <a:buFont typeface="Arial" panose="020B0604020202020204" pitchFamily="34" charset="0"/>
        <a:buChar char="•"/>
        <a:defRPr kumimoji="1" sz="1455" kern="1200">
          <a:solidFill>
            <a:schemeClr val="tx1"/>
          </a:solidFill>
          <a:latin typeface="+mn-lt"/>
          <a:ea typeface="+mn-ea"/>
          <a:cs typeface="+mn-cs"/>
        </a:defRPr>
      </a:lvl8pPr>
      <a:lvl9pPr marL="3141215" indent="-184777" algn="l" defTabSz="739110" rtl="0" eaLnBrk="1" latinLnBrk="0" hangingPunct="1">
        <a:lnSpc>
          <a:spcPct val="90000"/>
        </a:lnSpc>
        <a:spcBef>
          <a:spcPts val="404"/>
        </a:spcBef>
        <a:buFont typeface="Arial" panose="020B0604020202020204" pitchFamily="34" charset="0"/>
        <a:buChar char="•"/>
        <a:defRPr kumimoji="1" sz="145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39110" rtl="0" eaLnBrk="1" latinLnBrk="0" hangingPunct="1">
        <a:defRPr kumimoji="1" sz="1455" kern="1200">
          <a:solidFill>
            <a:schemeClr val="tx1"/>
          </a:solidFill>
          <a:latin typeface="+mn-lt"/>
          <a:ea typeface="+mn-ea"/>
          <a:cs typeface="+mn-cs"/>
        </a:defRPr>
      </a:lvl1pPr>
      <a:lvl2pPr marL="369555" algn="l" defTabSz="739110" rtl="0" eaLnBrk="1" latinLnBrk="0" hangingPunct="1">
        <a:defRPr kumimoji="1" sz="1455" kern="1200">
          <a:solidFill>
            <a:schemeClr val="tx1"/>
          </a:solidFill>
          <a:latin typeface="+mn-lt"/>
          <a:ea typeface="+mn-ea"/>
          <a:cs typeface="+mn-cs"/>
        </a:defRPr>
      </a:lvl2pPr>
      <a:lvl3pPr marL="739110" algn="l" defTabSz="739110" rtl="0" eaLnBrk="1" latinLnBrk="0" hangingPunct="1">
        <a:defRPr kumimoji="1" sz="1455" kern="1200">
          <a:solidFill>
            <a:schemeClr val="tx1"/>
          </a:solidFill>
          <a:latin typeface="+mn-lt"/>
          <a:ea typeface="+mn-ea"/>
          <a:cs typeface="+mn-cs"/>
        </a:defRPr>
      </a:lvl3pPr>
      <a:lvl4pPr marL="1108664" algn="l" defTabSz="739110" rtl="0" eaLnBrk="1" latinLnBrk="0" hangingPunct="1">
        <a:defRPr kumimoji="1" sz="1455" kern="1200">
          <a:solidFill>
            <a:schemeClr val="tx1"/>
          </a:solidFill>
          <a:latin typeface="+mn-lt"/>
          <a:ea typeface="+mn-ea"/>
          <a:cs typeface="+mn-cs"/>
        </a:defRPr>
      </a:lvl4pPr>
      <a:lvl5pPr marL="1478219" algn="l" defTabSz="739110" rtl="0" eaLnBrk="1" latinLnBrk="0" hangingPunct="1">
        <a:defRPr kumimoji="1" sz="1455" kern="1200">
          <a:solidFill>
            <a:schemeClr val="tx1"/>
          </a:solidFill>
          <a:latin typeface="+mn-lt"/>
          <a:ea typeface="+mn-ea"/>
          <a:cs typeface="+mn-cs"/>
        </a:defRPr>
      </a:lvl5pPr>
      <a:lvl6pPr marL="1847774" algn="l" defTabSz="739110" rtl="0" eaLnBrk="1" latinLnBrk="0" hangingPunct="1">
        <a:defRPr kumimoji="1" sz="1455" kern="1200">
          <a:solidFill>
            <a:schemeClr val="tx1"/>
          </a:solidFill>
          <a:latin typeface="+mn-lt"/>
          <a:ea typeface="+mn-ea"/>
          <a:cs typeface="+mn-cs"/>
        </a:defRPr>
      </a:lvl6pPr>
      <a:lvl7pPr marL="2217329" algn="l" defTabSz="739110" rtl="0" eaLnBrk="1" latinLnBrk="0" hangingPunct="1">
        <a:defRPr kumimoji="1" sz="1455" kern="1200">
          <a:solidFill>
            <a:schemeClr val="tx1"/>
          </a:solidFill>
          <a:latin typeface="+mn-lt"/>
          <a:ea typeface="+mn-ea"/>
          <a:cs typeface="+mn-cs"/>
        </a:defRPr>
      </a:lvl7pPr>
      <a:lvl8pPr marL="2586883" algn="l" defTabSz="739110" rtl="0" eaLnBrk="1" latinLnBrk="0" hangingPunct="1">
        <a:defRPr kumimoji="1" sz="1455" kern="1200">
          <a:solidFill>
            <a:schemeClr val="tx1"/>
          </a:solidFill>
          <a:latin typeface="+mn-lt"/>
          <a:ea typeface="+mn-ea"/>
          <a:cs typeface="+mn-cs"/>
        </a:defRPr>
      </a:lvl8pPr>
      <a:lvl9pPr marL="2956438" algn="l" defTabSz="739110" rtl="0" eaLnBrk="1" latinLnBrk="0" hangingPunct="1">
        <a:defRPr kumimoji="1" sz="145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9381391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310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A5ヨコ</dc:title>
  <dc:creator>イイチラシ</dc:creator>
  <cp:lastModifiedBy>小宮 菜津美</cp:lastModifiedBy>
  <cp:revision>21</cp:revision>
  <dcterms:created xsi:type="dcterms:W3CDTF">2019-10-04T02:06:44Z</dcterms:created>
  <dcterms:modified xsi:type="dcterms:W3CDTF">2024-06-11T11:08:16Z</dcterms:modified>
</cp:coreProperties>
</file>