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3356" userDrawn="1">
          <p15:clr>
            <a:srgbClr val="A4A3A4"/>
          </p15:clr>
        </p15:guide>
        <p15:guide id="5" pos="3424" userDrawn="1">
          <p15:clr>
            <a:srgbClr val="A4A3A4"/>
          </p15:clr>
        </p15:guide>
        <p15:guide id="6" orient="horz" pos="4762" userDrawn="1">
          <p15:clr>
            <a:srgbClr val="A4A3A4"/>
          </p15:clr>
        </p15:guide>
        <p15:guide id="7" orient="horz" pos="4830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3552" y="588"/>
      </p:cViewPr>
      <p:guideLst>
        <p:guide orient="horz" pos="68"/>
        <p:guide pos="68"/>
        <p:guide pos="136"/>
        <p:guide pos="3356"/>
        <p:guide pos="3424"/>
        <p:guide orient="horz" pos="4762"/>
        <p:guide orient="horz" pos="4830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1B87DE-71DF-4747-8950-926BE89E3867}"/>
              </a:ext>
            </a:extLst>
          </p:cNvPr>
          <p:cNvSpPr txBox="1"/>
          <p:nvPr userDrawn="1"/>
        </p:nvSpPr>
        <p:spPr>
          <a:xfrm>
            <a:off x="5792540" y="713268"/>
            <a:ext cx="4750581" cy="369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566" dirty="0"/>
              <a:t>A5</a:t>
            </a:r>
            <a:r>
              <a:rPr kumimoji="1" lang="ja-JP" altLang="en-US" sz="2566" dirty="0"/>
              <a:t>サイズ　タテ</a:t>
            </a:r>
            <a:endParaRPr kumimoji="1" lang="en-US" altLang="ja-JP" sz="2566" dirty="0"/>
          </a:p>
          <a:p>
            <a:endParaRPr kumimoji="1" lang="en-US" altLang="ja-JP" sz="915" dirty="0"/>
          </a:p>
          <a:p>
            <a:endParaRPr kumimoji="1" lang="en-US" altLang="ja-JP" sz="1000" dirty="0"/>
          </a:p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デザイン作成上の注意事項</a:t>
            </a:r>
            <a:r>
              <a:rPr kumimoji="1" lang="en-US" altLang="ja-JP" sz="1000" dirty="0"/>
              <a:t>】</a:t>
            </a:r>
          </a:p>
          <a:p>
            <a:r>
              <a:rPr kumimoji="1" lang="ja-JP" altLang="en-US" sz="1000" dirty="0"/>
              <a:t>■</a:t>
            </a:r>
            <a:r>
              <a:rPr kumimoji="1" lang="ja-JP" altLang="en-US" sz="10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000" dirty="0"/>
              <a:t>してください。</a:t>
            </a:r>
            <a:endParaRPr kumimoji="1" lang="en-US" altLang="ja-JP" sz="1000" dirty="0"/>
          </a:p>
          <a:p>
            <a:r>
              <a:rPr kumimoji="1" lang="ja-JP" altLang="en-US" sz="1000" i="0" dirty="0"/>
              <a:t>■</a:t>
            </a:r>
            <a:r>
              <a:rPr kumimoji="1" lang="ja-JP" altLang="en-US" sz="10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000" i="0" dirty="0"/>
              <a:t>です。</a:t>
            </a:r>
            <a:endParaRPr kumimoji="1" lang="en-US" altLang="ja-JP" sz="1000" i="0" dirty="0"/>
          </a:p>
          <a:p>
            <a:r>
              <a:rPr kumimoji="1" lang="ja-JP" altLang="en-US" sz="1000" i="0" dirty="0"/>
              <a:t>■</a:t>
            </a:r>
            <a:r>
              <a:rPr kumimoji="1" lang="ja-JP" altLang="en-US" sz="10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000" i="0" dirty="0">
              <a:solidFill>
                <a:srgbClr val="FF0000"/>
              </a:solidFill>
            </a:endParaRPr>
          </a:p>
          <a:p>
            <a:r>
              <a:rPr kumimoji="1" lang="ja-JP" altLang="en-US" sz="10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000" i="0" dirty="0"/>
              <a:t>してください。</a:t>
            </a:r>
            <a:endParaRPr kumimoji="1" lang="en-US" altLang="ja-JP" sz="1000" i="0" dirty="0"/>
          </a:p>
          <a:p>
            <a:r>
              <a:rPr kumimoji="1" lang="ja-JP" altLang="en-US" sz="1000" i="0" dirty="0"/>
              <a:t>■両面印刷の場合はスライドを複製してください。</a:t>
            </a:r>
            <a:endParaRPr kumimoji="1" lang="en-US" altLang="ja-JP" sz="1000" i="0" dirty="0"/>
          </a:p>
          <a:p>
            <a:endParaRPr kumimoji="1" lang="en-US" altLang="ja-JP" sz="1000" dirty="0"/>
          </a:p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データ保存時の注意事項</a:t>
            </a:r>
            <a:r>
              <a:rPr kumimoji="1" lang="en-US" altLang="ja-JP" sz="1000" dirty="0"/>
              <a:t>】</a:t>
            </a:r>
          </a:p>
          <a:p>
            <a:r>
              <a:rPr kumimoji="1" lang="ja-JP" altLang="en-US" sz="1000" dirty="0"/>
              <a:t>左上のツールバーのファイルを選択</a:t>
            </a:r>
            <a:endParaRPr kumimoji="1" lang="en-US" altLang="ja-JP" sz="1000" dirty="0"/>
          </a:p>
          <a:p>
            <a:r>
              <a:rPr kumimoji="1" lang="ja-JP" altLang="en-US" sz="1000" dirty="0"/>
              <a:t>　→名前を付けて保存</a:t>
            </a:r>
            <a:endParaRPr kumimoji="1" lang="en-US" altLang="ja-JP" sz="1000" dirty="0"/>
          </a:p>
          <a:p>
            <a:r>
              <a:rPr kumimoji="1" lang="ja-JP" altLang="en-US" sz="1000" dirty="0"/>
              <a:t>　　→保存先の選択</a:t>
            </a:r>
            <a:endParaRPr kumimoji="1" lang="en-US" altLang="ja-JP" sz="1000" dirty="0"/>
          </a:p>
          <a:p>
            <a:r>
              <a:rPr kumimoji="1" lang="ja-JP" altLang="en-US" sz="1000" dirty="0"/>
              <a:t>　　　→ファイル名の入力</a:t>
            </a:r>
            <a:endParaRPr kumimoji="1" lang="en-US" altLang="ja-JP" sz="1000" dirty="0"/>
          </a:p>
          <a:p>
            <a:r>
              <a:rPr kumimoji="1" lang="ja-JP" altLang="en-US" sz="1000" dirty="0"/>
              <a:t>　　　　→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      「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	      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/>
              <a:t>　　　　　→保存</a:t>
            </a:r>
            <a:endParaRPr kumimoji="1" lang="en-US" altLang="ja-JP" sz="1000" dirty="0"/>
          </a:p>
          <a:p>
            <a:endParaRPr kumimoji="1" lang="en-US" altLang="ja-JP" sz="915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2191DE3-0A71-47FB-A35E-2C01758FCE4A}"/>
              </a:ext>
            </a:extLst>
          </p:cNvPr>
          <p:cNvCxnSpPr>
            <a:cxnSpLocks/>
          </p:cNvCxnSpPr>
          <p:nvPr userDrawn="1"/>
        </p:nvCxnSpPr>
        <p:spPr>
          <a:xfrm>
            <a:off x="5436000" y="-2324529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23B31F2-6FEC-4323-9F8D-153D68D7DB11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324529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F28551E-FAF3-4777-9867-A4B301804068}"/>
              </a:ext>
            </a:extLst>
          </p:cNvPr>
          <p:cNvCxnSpPr>
            <a:cxnSpLocks/>
          </p:cNvCxnSpPr>
          <p:nvPr userDrawn="1"/>
        </p:nvCxnSpPr>
        <p:spPr>
          <a:xfrm>
            <a:off x="108000" y="7775575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395847A-C185-46D9-A08C-12EFAB21C861}"/>
              </a:ext>
            </a:extLst>
          </p:cNvPr>
          <p:cNvCxnSpPr>
            <a:cxnSpLocks/>
          </p:cNvCxnSpPr>
          <p:nvPr userDrawn="1"/>
        </p:nvCxnSpPr>
        <p:spPr>
          <a:xfrm>
            <a:off x="5436000" y="7775575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C670698-5672-40E2-ADA8-3F45CE755B31}"/>
              </a:ext>
            </a:extLst>
          </p:cNvPr>
          <p:cNvCxnSpPr>
            <a:cxnSpLocks/>
          </p:cNvCxnSpPr>
          <p:nvPr userDrawn="1"/>
        </p:nvCxnSpPr>
        <p:spPr>
          <a:xfrm>
            <a:off x="-2089623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24DBC4F-6C4A-43DB-8D07-5F5905058A00}"/>
              </a:ext>
            </a:extLst>
          </p:cNvPr>
          <p:cNvCxnSpPr>
            <a:cxnSpLocks/>
          </p:cNvCxnSpPr>
          <p:nvPr userDrawn="1"/>
        </p:nvCxnSpPr>
        <p:spPr>
          <a:xfrm>
            <a:off x="5543550" y="766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9210E97-0F52-4575-86F1-4658B096977B}"/>
              </a:ext>
            </a:extLst>
          </p:cNvPr>
          <p:cNvCxnSpPr>
            <a:cxnSpLocks/>
          </p:cNvCxnSpPr>
          <p:nvPr userDrawn="1"/>
        </p:nvCxnSpPr>
        <p:spPr>
          <a:xfrm>
            <a:off x="-2089623" y="766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F9508C6-79D4-407B-A4A8-EC3284F5C0B7}"/>
              </a:ext>
            </a:extLst>
          </p:cNvPr>
          <p:cNvCxnSpPr>
            <a:cxnSpLocks/>
          </p:cNvCxnSpPr>
          <p:nvPr userDrawn="1"/>
        </p:nvCxnSpPr>
        <p:spPr>
          <a:xfrm>
            <a:off x="5543550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052E1303-B3D4-42C2-9775-C6FB0A86299D}"/>
              </a:ext>
            </a:extLst>
          </p:cNvPr>
          <p:cNvCxnSpPr>
            <a:cxnSpLocks/>
          </p:cNvCxnSpPr>
          <p:nvPr userDrawn="1"/>
        </p:nvCxnSpPr>
        <p:spPr>
          <a:xfrm>
            <a:off x="-2094386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6B1FF5D-F686-4463-9164-B35663C062AA}"/>
              </a:ext>
            </a:extLst>
          </p:cNvPr>
          <p:cNvCxnSpPr>
            <a:cxnSpLocks/>
          </p:cNvCxnSpPr>
          <p:nvPr userDrawn="1"/>
        </p:nvCxnSpPr>
        <p:spPr>
          <a:xfrm>
            <a:off x="5543550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2FA27B6-8804-4C1A-BA54-E785AECD8DD5}"/>
              </a:ext>
            </a:extLst>
          </p:cNvPr>
          <p:cNvCxnSpPr>
            <a:cxnSpLocks/>
          </p:cNvCxnSpPr>
          <p:nvPr userDrawn="1"/>
        </p:nvCxnSpPr>
        <p:spPr>
          <a:xfrm>
            <a:off x="-2096650" y="756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11109E3-23DF-4AA6-820C-6D0834CB465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756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A548EFB-4FE0-4002-B101-127BF65A451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324529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FC5C519-ADFD-49EA-9959-15D5B7AEEB95}"/>
              </a:ext>
            </a:extLst>
          </p:cNvPr>
          <p:cNvCxnSpPr>
            <a:cxnSpLocks/>
          </p:cNvCxnSpPr>
          <p:nvPr userDrawn="1"/>
        </p:nvCxnSpPr>
        <p:spPr>
          <a:xfrm>
            <a:off x="5328000" y="-2324529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71808A4-38F7-4C11-94AF-06668AFEDB66}"/>
              </a:ext>
            </a:extLst>
          </p:cNvPr>
          <p:cNvCxnSpPr>
            <a:cxnSpLocks/>
          </p:cNvCxnSpPr>
          <p:nvPr userDrawn="1"/>
        </p:nvCxnSpPr>
        <p:spPr>
          <a:xfrm>
            <a:off x="5328000" y="7775575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6629EE4-0968-4BDE-8903-5B502250BE19}"/>
              </a:ext>
            </a:extLst>
          </p:cNvPr>
          <p:cNvCxnSpPr>
            <a:cxnSpLocks/>
          </p:cNvCxnSpPr>
          <p:nvPr userDrawn="1"/>
        </p:nvCxnSpPr>
        <p:spPr>
          <a:xfrm>
            <a:off x="216000" y="7775575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251A1D-C897-D6D6-6E97-DA4276B50487}"/>
              </a:ext>
            </a:extLst>
          </p:cNvPr>
          <p:cNvGrpSpPr/>
          <p:nvPr userDrawn="1"/>
        </p:nvGrpSpPr>
        <p:grpSpPr>
          <a:xfrm>
            <a:off x="5668653" y="4903213"/>
            <a:ext cx="3453967" cy="2305211"/>
            <a:chOff x="4734501" y="2421252"/>
            <a:chExt cx="9884775" cy="5715360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15E53262-7369-5F95-AB57-2FD14CB02E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4891515-7E99-40D2-0789-DD4924331F7D}"/>
                </a:ext>
              </a:extLst>
            </p:cNvPr>
            <p:cNvSpPr txBox="1"/>
            <p:nvPr userDrawn="1"/>
          </p:nvSpPr>
          <p:spPr>
            <a:xfrm>
              <a:off x="5076207" y="6305226"/>
              <a:ext cx="9543069" cy="1831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FD</a:t>
              </a:r>
              <a:r>
                <a:rPr kumimoji="1" lang="ja-JP" altLang="en-US" sz="1400" dirty="0"/>
                <a:t>：</a:t>
              </a:r>
              <a:r>
                <a:rPr kumimoji="1" lang="en-US" altLang="ja-JP" sz="1400" dirty="0"/>
                <a:t>0120-700-679</a:t>
              </a:r>
            </a:p>
            <a:p>
              <a:r>
                <a:rPr kumimoji="1" lang="ja-JP" altLang="en-US" sz="1400" dirty="0"/>
                <a:t>受付時間／</a:t>
              </a:r>
              <a:r>
                <a:rPr kumimoji="1" lang="en-US" altLang="ja-JP" sz="1400" dirty="0"/>
                <a:t>9:00</a:t>
              </a:r>
              <a:r>
                <a:rPr kumimoji="1" lang="ja-JP" altLang="en-US" sz="1400" dirty="0"/>
                <a:t>～</a:t>
              </a:r>
              <a:r>
                <a:rPr kumimoji="1" lang="en-US" altLang="ja-JP" sz="1400" dirty="0"/>
                <a:t>18:00</a:t>
              </a:r>
              <a:r>
                <a:rPr kumimoji="1" lang="ja-JP" altLang="en-US" sz="1400" dirty="0"/>
                <a:t>  定休日／土日祝</a:t>
              </a:r>
              <a:endParaRPr kumimoji="1" lang="en-US" altLang="ja-JP" sz="1400" dirty="0"/>
            </a:p>
            <a:p>
              <a:r>
                <a:rPr kumimoji="1" lang="en-US" altLang="ja-JP" sz="14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4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45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42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7103" y="413978"/>
            <a:ext cx="1195328" cy="6589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119" y="413978"/>
            <a:ext cx="3516690" cy="6589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90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48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32" y="1938496"/>
            <a:ext cx="4781312" cy="3234423"/>
          </a:xfrm>
        </p:spPr>
        <p:txBody>
          <a:bodyPr anchor="b"/>
          <a:lstStyle>
            <a:lvl1pPr>
              <a:defRPr sz="36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232" y="5203518"/>
            <a:ext cx="4781312" cy="1700906"/>
          </a:xfrm>
        </p:spPr>
        <p:txBody>
          <a:bodyPr/>
          <a:lstStyle>
            <a:lvl1pPr marL="0" indent="0">
              <a:buNone/>
              <a:defRPr sz="1455">
                <a:solidFill>
                  <a:schemeClr val="tx1"/>
                </a:solidFill>
              </a:defRPr>
            </a:lvl1pPr>
            <a:lvl2pPr marL="277200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2pPr>
            <a:lvl3pPr marL="554401" indent="0">
              <a:buNone/>
              <a:defRPr sz="1091">
                <a:solidFill>
                  <a:schemeClr val="tx1">
                    <a:tint val="75000"/>
                  </a:schemeClr>
                </a:solidFill>
              </a:defRPr>
            </a:lvl3pPr>
            <a:lvl4pPr marL="83160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10880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386002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663202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1940403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217603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83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119" y="2069887"/>
            <a:ext cx="2356009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422" y="2069887"/>
            <a:ext cx="2356009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772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413979"/>
            <a:ext cx="478131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842" y="1906097"/>
            <a:ext cx="2345181" cy="934148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200" indent="0">
              <a:buNone/>
              <a:defRPr sz="1213" b="1"/>
            </a:lvl2pPr>
            <a:lvl3pPr marL="554401" indent="0">
              <a:buNone/>
              <a:defRPr sz="1091" b="1"/>
            </a:lvl3pPr>
            <a:lvl4pPr marL="831601" indent="0">
              <a:buNone/>
              <a:defRPr sz="970" b="1"/>
            </a:lvl4pPr>
            <a:lvl5pPr marL="1108801" indent="0">
              <a:buNone/>
              <a:defRPr sz="970" b="1"/>
            </a:lvl5pPr>
            <a:lvl6pPr marL="1386002" indent="0">
              <a:buNone/>
              <a:defRPr sz="970" b="1"/>
            </a:lvl6pPr>
            <a:lvl7pPr marL="1663202" indent="0">
              <a:buNone/>
              <a:defRPr sz="970" b="1"/>
            </a:lvl7pPr>
            <a:lvl8pPr marL="1940403" indent="0">
              <a:buNone/>
              <a:defRPr sz="970" b="1"/>
            </a:lvl8pPr>
            <a:lvl9pPr marL="2217603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842" y="2840245"/>
            <a:ext cx="2345181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422" y="1906097"/>
            <a:ext cx="2356731" cy="934148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200" indent="0">
              <a:buNone/>
              <a:defRPr sz="1213" b="1"/>
            </a:lvl2pPr>
            <a:lvl3pPr marL="554401" indent="0">
              <a:buNone/>
              <a:defRPr sz="1091" b="1"/>
            </a:lvl3pPr>
            <a:lvl4pPr marL="831601" indent="0">
              <a:buNone/>
              <a:defRPr sz="970" b="1"/>
            </a:lvl4pPr>
            <a:lvl5pPr marL="1108801" indent="0">
              <a:buNone/>
              <a:defRPr sz="970" b="1"/>
            </a:lvl5pPr>
            <a:lvl6pPr marL="1386002" indent="0">
              <a:buNone/>
              <a:defRPr sz="970" b="1"/>
            </a:lvl6pPr>
            <a:lvl7pPr marL="1663202" indent="0">
              <a:buNone/>
              <a:defRPr sz="970" b="1"/>
            </a:lvl7pPr>
            <a:lvl8pPr marL="1940403" indent="0">
              <a:buNone/>
              <a:defRPr sz="970" b="1"/>
            </a:lvl8pPr>
            <a:lvl9pPr marL="2217603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422" y="2840245"/>
            <a:ext cx="2356731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2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21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4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518372"/>
            <a:ext cx="1787939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31" y="1119540"/>
            <a:ext cx="2806422" cy="5525698"/>
          </a:xfrm>
        </p:spPr>
        <p:txBody>
          <a:bodyPr/>
          <a:lstStyle>
            <a:lvl1pPr>
              <a:defRPr sz="1940"/>
            </a:lvl1pPr>
            <a:lvl2pPr>
              <a:defRPr sz="1698"/>
            </a:lvl2pPr>
            <a:lvl3pPr>
              <a:defRPr sz="1455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2332673"/>
            <a:ext cx="1787939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200" indent="0">
              <a:buNone/>
              <a:defRPr sz="849"/>
            </a:lvl2pPr>
            <a:lvl3pPr marL="554401" indent="0">
              <a:buNone/>
              <a:defRPr sz="728"/>
            </a:lvl3pPr>
            <a:lvl4pPr marL="831601" indent="0">
              <a:buNone/>
              <a:defRPr sz="606"/>
            </a:lvl4pPr>
            <a:lvl5pPr marL="1108801" indent="0">
              <a:buNone/>
              <a:defRPr sz="606"/>
            </a:lvl5pPr>
            <a:lvl6pPr marL="1386002" indent="0">
              <a:buNone/>
              <a:defRPr sz="606"/>
            </a:lvl6pPr>
            <a:lvl7pPr marL="1663202" indent="0">
              <a:buNone/>
              <a:defRPr sz="606"/>
            </a:lvl7pPr>
            <a:lvl8pPr marL="1940403" indent="0">
              <a:buNone/>
              <a:defRPr sz="606"/>
            </a:lvl8pPr>
            <a:lvl9pPr marL="2217603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77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518372"/>
            <a:ext cx="1787939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731" y="1119540"/>
            <a:ext cx="2806422" cy="5525698"/>
          </a:xfrm>
        </p:spPr>
        <p:txBody>
          <a:bodyPr anchor="t"/>
          <a:lstStyle>
            <a:lvl1pPr marL="0" indent="0">
              <a:buNone/>
              <a:defRPr sz="1940"/>
            </a:lvl1pPr>
            <a:lvl2pPr marL="277200" indent="0">
              <a:buNone/>
              <a:defRPr sz="1698"/>
            </a:lvl2pPr>
            <a:lvl3pPr marL="554401" indent="0">
              <a:buNone/>
              <a:defRPr sz="1455"/>
            </a:lvl3pPr>
            <a:lvl4pPr marL="831601" indent="0">
              <a:buNone/>
              <a:defRPr sz="1213"/>
            </a:lvl4pPr>
            <a:lvl5pPr marL="1108801" indent="0">
              <a:buNone/>
              <a:defRPr sz="1213"/>
            </a:lvl5pPr>
            <a:lvl6pPr marL="1386002" indent="0">
              <a:buNone/>
              <a:defRPr sz="1213"/>
            </a:lvl6pPr>
            <a:lvl7pPr marL="1663202" indent="0">
              <a:buNone/>
              <a:defRPr sz="1213"/>
            </a:lvl7pPr>
            <a:lvl8pPr marL="1940403" indent="0">
              <a:buNone/>
              <a:defRPr sz="1213"/>
            </a:lvl8pPr>
            <a:lvl9pPr marL="2217603" indent="0">
              <a:buNone/>
              <a:defRPr sz="12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2332673"/>
            <a:ext cx="1787939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200" indent="0">
              <a:buNone/>
              <a:defRPr sz="849"/>
            </a:lvl2pPr>
            <a:lvl3pPr marL="554401" indent="0">
              <a:buNone/>
              <a:defRPr sz="728"/>
            </a:lvl3pPr>
            <a:lvl4pPr marL="831601" indent="0">
              <a:buNone/>
              <a:defRPr sz="606"/>
            </a:lvl4pPr>
            <a:lvl5pPr marL="1108801" indent="0">
              <a:buNone/>
              <a:defRPr sz="606"/>
            </a:lvl5pPr>
            <a:lvl6pPr marL="1386002" indent="0">
              <a:buNone/>
              <a:defRPr sz="606"/>
            </a:lvl6pPr>
            <a:lvl7pPr marL="1663202" indent="0">
              <a:buNone/>
              <a:defRPr sz="606"/>
            </a:lvl7pPr>
            <a:lvl8pPr marL="1940403" indent="0">
              <a:buNone/>
              <a:defRPr sz="606"/>
            </a:lvl8pPr>
            <a:lvl9pPr marL="2217603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4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54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kumimoji="1"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kumimoji="1"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A5タテ</dc:title>
  <dc:creator>イイチラシ</dc:creator>
  <cp:lastModifiedBy>小宮 菜津美</cp:lastModifiedBy>
  <cp:revision>17</cp:revision>
  <dcterms:created xsi:type="dcterms:W3CDTF">2019-10-04T02:06:44Z</dcterms:created>
  <dcterms:modified xsi:type="dcterms:W3CDTF">2024-06-11T11:07:00Z</dcterms:modified>
</cp:coreProperties>
</file>