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10907713" cy="77755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56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6724" userDrawn="1">
          <p15:clr>
            <a:srgbClr val="A4A3A4"/>
          </p15:clr>
        </p15:guide>
        <p15:guide id="5" pos="6792" userDrawn="1">
          <p15:clr>
            <a:srgbClr val="A4A3A4"/>
          </p15:clr>
        </p15:guide>
        <p15:guide id="6" orient="horz" pos="4762" userDrawn="1">
          <p15:clr>
            <a:srgbClr val="A4A3A4"/>
          </p15:clr>
        </p15:guide>
        <p15:guide id="7" orient="horz" pos="4830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1998" y="588"/>
      </p:cViewPr>
      <p:guideLst>
        <p:guide orient="horz" pos="68"/>
        <p:guide pos="56"/>
        <p:guide pos="147"/>
        <p:guide pos="6724"/>
        <p:guide pos="6792"/>
        <p:guide orient="horz" pos="4762"/>
        <p:guide orient="horz" pos="4830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514DCB-7878-4C04-B92F-A4BF7B720794}"/>
              </a:ext>
            </a:extLst>
          </p:cNvPr>
          <p:cNvSpPr txBox="1"/>
          <p:nvPr userDrawn="1"/>
        </p:nvSpPr>
        <p:spPr>
          <a:xfrm>
            <a:off x="11306057" y="407243"/>
            <a:ext cx="7317196" cy="545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A4</a:t>
            </a:r>
            <a:r>
              <a:rPr kumimoji="1" lang="ja-JP" altLang="en-US" sz="3200" dirty="0"/>
              <a:t>サイズ　ヨコ</a:t>
            </a:r>
            <a:endParaRPr kumimoji="1" lang="en-US" altLang="ja-JP" sz="3200" dirty="0"/>
          </a:p>
          <a:p>
            <a:endParaRPr kumimoji="1" lang="en-US" altLang="ja-JP" sz="2525" dirty="0"/>
          </a:p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デザイン作成上の注意事項</a:t>
            </a:r>
            <a:r>
              <a:rPr kumimoji="1" lang="en-US" altLang="ja-JP" sz="1600" dirty="0"/>
              <a:t>】</a:t>
            </a:r>
          </a:p>
          <a:p>
            <a:r>
              <a:rPr kumimoji="1" lang="ja-JP" altLang="en-US" sz="1600" dirty="0"/>
              <a:t>■</a:t>
            </a:r>
            <a:r>
              <a:rPr kumimoji="1" lang="ja-JP" altLang="en-US" sz="16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600" dirty="0"/>
              <a:t>してください。</a:t>
            </a:r>
            <a:endParaRPr kumimoji="1" lang="en-US" altLang="ja-JP" sz="160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600" i="0" dirty="0"/>
              <a:t>です。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600" i="0" dirty="0">
              <a:solidFill>
                <a:srgbClr val="FF0000"/>
              </a:solidFill>
            </a:endParaRPr>
          </a:p>
          <a:p>
            <a:r>
              <a:rPr kumimoji="1" lang="ja-JP" altLang="en-US" sz="16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600" i="0" dirty="0"/>
              <a:t>してください。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■両面印刷の場合はスライドを複製してください。</a:t>
            </a:r>
            <a:endParaRPr kumimoji="1" lang="en-US" altLang="ja-JP" sz="1600" i="0" dirty="0"/>
          </a:p>
          <a:p>
            <a:endParaRPr kumimoji="1" lang="en-US" altLang="ja-JP" sz="1600" dirty="0"/>
          </a:p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データ保存時の注意事項</a:t>
            </a:r>
            <a:r>
              <a:rPr kumimoji="1" lang="en-US" altLang="ja-JP" sz="1400" dirty="0"/>
              <a:t>】</a:t>
            </a:r>
          </a:p>
          <a:p>
            <a:r>
              <a:rPr kumimoji="1" lang="ja-JP" altLang="en-US" sz="1400" dirty="0"/>
              <a:t>左上のツールバーのファイルを選択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→名前を付けて保存</a:t>
            </a:r>
            <a:endParaRPr kumimoji="1" lang="en-US" altLang="ja-JP" sz="1400" dirty="0"/>
          </a:p>
          <a:p>
            <a:r>
              <a:rPr kumimoji="1" lang="ja-JP" altLang="en-US" sz="1400" dirty="0"/>
              <a:t>　　→保存先の選択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→ファイル名の入力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　→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     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 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/>
              <a:t>　　　　　→保存</a:t>
            </a:r>
            <a:endParaRPr kumimoji="1" lang="en-US" altLang="ja-JP" sz="1400" dirty="0"/>
          </a:p>
          <a:p>
            <a:endParaRPr kumimoji="1" lang="en-US" altLang="ja-JP" sz="2525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11A6F82-B730-45A3-B2F9-8879017C0B24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-2324529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D69DF9C-8496-4B75-A353-1452B1DC20B8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328287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3131CCD-5F8A-4F65-9A97-35CDA2C1A43F}"/>
              </a:ext>
            </a:extLst>
          </p:cNvPr>
          <p:cNvCxnSpPr>
            <a:cxnSpLocks/>
          </p:cNvCxnSpPr>
          <p:nvPr userDrawn="1"/>
        </p:nvCxnSpPr>
        <p:spPr>
          <a:xfrm>
            <a:off x="108000" y="7775575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9EFF281-62CB-41B4-A1C4-387EF574BCBB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7775575"/>
            <a:ext cx="0" cy="232214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5CD2A24-8DE1-4EBC-A0BA-7F793A8B77D1}"/>
              </a:ext>
            </a:extLst>
          </p:cNvPr>
          <p:cNvCxnSpPr>
            <a:cxnSpLocks/>
          </p:cNvCxnSpPr>
          <p:nvPr userDrawn="1"/>
        </p:nvCxnSpPr>
        <p:spPr>
          <a:xfrm>
            <a:off x="-4116942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399DBEA-2D62-47C8-8521-D1457E391B30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766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6AACEAF8-440E-41D8-A388-E7B64797B623}"/>
              </a:ext>
            </a:extLst>
          </p:cNvPr>
          <p:cNvCxnSpPr>
            <a:cxnSpLocks/>
          </p:cNvCxnSpPr>
          <p:nvPr userDrawn="1"/>
        </p:nvCxnSpPr>
        <p:spPr>
          <a:xfrm>
            <a:off x="-4111627" y="766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B4110FE-7794-4AF9-A00D-97403EAA3B37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1E572CE-174A-427C-B9E4-22B3B5B4D776}"/>
              </a:ext>
            </a:extLst>
          </p:cNvPr>
          <p:cNvCxnSpPr>
            <a:cxnSpLocks/>
          </p:cNvCxnSpPr>
          <p:nvPr userDrawn="1"/>
        </p:nvCxnSpPr>
        <p:spPr>
          <a:xfrm>
            <a:off x="-4116942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3E35F1-A307-488D-867B-1D816A4EAF62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65741AC-8428-43C9-AD89-06FB22C579C3}"/>
              </a:ext>
            </a:extLst>
          </p:cNvPr>
          <p:cNvCxnSpPr>
            <a:cxnSpLocks/>
          </p:cNvCxnSpPr>
          <p:nvPr userDrawn="1"/>
        </p:nvCxnSpPr>
        <p:spPr>
          <a:xfrm>
            <a:off x="-4114008" y="756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7F4D27F-DC2E-4E7F-AE87-BB73088F8C79}"/>
              </a:ext>
            </a:extLst>
          </p:cNvPr>
          <p:cNvCxnSpPr>
            <a:cxnSpLocks/>
          </p:cNvCxnSpPr>
          <p:nvPr userDrawn="1"/>
        </p:nvCxnSpPr>
        <p:spPr>
          <a:xfrm>
            <a:off x="10907713" y="756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5089AD0-670A-4283-888D-AB065732361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324529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4C0BD58-9BCB-44FF-84C7-D793423C4537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-2324529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BEFFD3B-434B-497F-B252-04D6AFC57AE9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7775575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2ED6E261-5150-4AA9-8610-698B4556B145}"/>
              </a:ext>
            </a:extLst>
          </p:cNvPr>
          <p:cNvCxnSpPr>
            <a:cxnSpLocks/>
          </p:cNvCxnSpPr>
          <p:nvPr userDrawn="1"/>
        </p:nvCxnSpPr>
        <p:spPr>
          <a:xfrm>
            <a:off x="216000" y="7775575"/>
            <a:ext cx="0" cy="232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A462C88-0D11-D8B7-93D4-B28C47D8D458}"/>
              </a:ext>
            </a:extLst>
          </p:cNvPr>
          <p:cNvGrpSpPr/>
          <p:nvPr userDrawn="1"/>
        </p:nvGrpSpPr>
        <p:grpSpPr>
          <a:xfrm>
            <a:off x="11306057" y="5526876"/>
            <a:ext cx="2888932" cy="1925124"/>
            <a:chOff x="5490066" y="2421252"/>
            <a:chExt cx="9351240" cy="5891267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FD00A49F-570F-8E5E-01A2-C44698C665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0066" y="2421252"/>
              <a:ext cx="9219048" cy="3876189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6B16093-097E-94E2-796E-DAC9D92936FB}"/>
                </a:ext>
              </a:extLst>
            </p:cNvPr>
            <p:cNvSpPr txBox="1"/>
            <p:nvPr userDrawn="1"/>
          </p:nvSpPr>
          <p:spPr>
            <a:xfrm>
              <a:off x="5490066" y="6334616"/>
              <a:ext cx="9351240" cy="1977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FD</a:t>
              </a:r>
              <a:r>
                <a:rPr kumimoji="1" lang="ja-JP" altLang="en-US" sz="1200" dirty="0"/>
                <a:t>：</a:t>
              </a:r>
              <a:r>
                <a:rPr kumimoji="1" lang="en-US" altLang="ja-JP" sz="1200" dirty="0"/>
                <a:t>0120-700-679</a:t>
              </a:r>
            </a:p>
            <a:p>
              <a:r>
                <a:rPr kumimoji="1" lang="ja-JP" altLang="en-US" sz="1200" dirty="0"/>
                <a:t>受付時間／</a:t>
              </a:r>
              <a:r>
                <a:rPr kumimoji="1" lang="en-US" altLang="ja-JP" sz="1200" dirty="0"/>
                <a:t>9:00</a:t>
              </a:r>
              <a:r>
                <a:rPr kumimoji="1" lang="ja-JP" altLang="en-US" sz="1200" dirty="0"/>
                <a:t>～</a:t>
              </a:r>
              <a:r>
                <a:rPr kumimoji="1" lang="en-US" altLang="ja-JP" sz="1200" dirty="0"/>
                <a:t>18:00</a:t>
              </a:r>
              <a:r>
                <a:rPr kumimoji="1" lang="ja-JP" altLang="en-US" sz="1200" dirty="0"/>
                <a:t>  定休日／土日祝</a:t>
              </a:r>
              <a:endParaRPr kumimoji="1" lang="en-US" altLang="ja-JP" sz="1200" dirty="0"/>
            </a:p>
            <a:p>
              <a:r>
                <a:rPr kumimoji="1" lang="en-US" altLang="ja-JP" sz="12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2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621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83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411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55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84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84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08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076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8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452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80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A4ヨコ</dc:title>
  <dc:creator>イイチラシ</dc:creator>
  <cp:lastModifiedBy>小宮 菜津美</cp:lastModifiedBy>
  <cp:revision>23</cp:revision>
  <dcterms:created xsi:type="dcterms:W3CDTF">2019-10-04T02:06:44Z</dcterms:created>
  <dcterms:modified xsi:type="dcterms:W3CDTF">2024-06-11T09:57:11Z</dcterms:modified>
</cp:coreProperties>
</file>