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4762" userDrawn="1">
          <p15:clr>
            <a:srgbClr val="A4A3A4"/>
          </p15:clr>
        </p15:guide>
        <p15:guide id="5" pos="4830" userDrawn="1">
          <p15:clr>
            <a:srgbClr val="A4A3A4"/>
          </p15:clr>
        </p15:guide>
        <p15:guide id="6" orient="horz" pos="6724" userDrawn="1">
          <p15:clr>
            <a:srgbClr val="A4A3A4"/>
          </p15:clr>
        </p15:guide>
        <p15:guide id="7" orient="horz" pos="6792" userDrawn="1">
          <p15:clr>
            <a:srgbClr val="A4A3A4"/>
          </p15:clr>
        </p15:guide>
        <p15:guide id="8" orient="horz" pos="1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3606" y="708"/>
      </p:cViewPr>
      <p:guideLst>
        <p:guide orient="horz" pos="79"/>
        <p:guide pos="68"/>
        <p:guide pos="136"/>
        <p:guide pos="4762"/>
        <p:guide pos="4830"/>
        <p:guide orient="horz" pos="6724"/>
        <p:guide orient="horz" pos="6792"/>
        <p:guide orient="horz" pos="1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EDECDCD-0DA2-4096-9D26-A5E9142AD095}"/>
              </a:ext>
            </a:extLst>
          </p:cNvPr>
          <p:cNvSpPr txBox="1"/>
          <p:nvPr userDrawn="1"/>
        </p:nvSpPr>
        <p:spPr>
          <a:xfrm>
            <a:off x="8226411" y="740775"/>
            <a:ext cx="6647974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A4</a:t>
            </a:r>
            <a:r>
              <a:rPr kumimoji="1" lang="ja-JP" altLang="en-US" sz="3600" dirty="0"/>
              <a:t>サイズ　タテ</a:t>
            </a:r>
            <a:endParaRPr kumimoji="1" lang="en-US" altLang="ja-JP" sz="3600" dirty="0"/>
          </a:p>
          <a:p>
            <a:endParaRPr kumimoji="1" lang="en-US" altLang="ja-JP" dirty="0"/>
          </a:p>
          <a:p>
            <a:r>
              <a:rPr kumimoji="1" lang="en-US" altLang="ja-JP" sz="1800" dirty="0"/>
              <a:t>【</a:t>
            </a:r>
            <a:r>
              <a:rPr kumimoji="1" lang="ja-JP" altLang="en-US" sz="1800" dirty="0"/>
              <a:t>デザイン作成上の注意事項</a:t>
            </a:r>
            <a:r>
              <a:rPr kumimoji="1" lang="en-US" altLang="ja-JP" sz="1800" dirty="0"/>
              <a:t>】</a:t>
            </a:r>
          </a:p>
          <a:p>
            <a:r>
              <a:rPr kumimoji="1" lang="ja-JP" altLang="en-US" sz="1800" dirty="0"/>
              <a:t>■</a:t>
            </a:r>
            <a:r>
              <a:rPr kumimoji="1" lang="ja-JP" altLang="en-US" sz="1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800" dirty="0"/>
              <a:t>してください。</a:t>
            </a:r>
            <a:endParaRPr kumimoji="1" lang="en-US" altLang="ja-JP" sz="1800" dirty="0"/>
          </a:p>
          <a:p>
            <a:r>
              <a:rPr kumimoji="1" lang="ja-JP" altLang="en-US" sz="1800" i="0" dirty="0"/>
              <a:t>■</a:t>
            </a:r>
            <a:r>
              <a:rPr kumimoji="1" lang="ja-JP" altLang="en-US" sz="18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800" i="0" dirty="0"/>
              <a:t>です。</a:t>
            </a:r>
            <a:endParaRPr kumimoji="1" lang="en-US" altLang="ja-JP" sz="1800" i="0" dirty="0"/>
          </a:p>
          <a:p>
            <a:r>
              <a:rPr kumimoji="1" lang="ja-JP" altLang="en-US" sz="1800" i="0" dirty="0"/>
              <a:t>■</a:t>
            </a:r>
            <a:r>
              <a:rPr kumimoji="1" lang="ja-JP" altLang="en-US" sz="18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800" i="0" dirty="0">
              <a:solidFill>
                <a:srgbClr val="FF0000"/>
              </a:solidFill>
            </a:endParaRPr>
          </a:p>
          <a:p>
            <a:r>
              <a:rPr kumimoji="1" lang="ja-JP" altLang="en-US" sz="18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800" i="0" dirty="0"/>
              <a:t>してください。</a:t>
            </a:r>
            <a:endParaRPr kumimoji="1" lang="en-US" altLang="ja-JP" sz="1800" i="0" dirty="0"/>
          </a:p>
          <a:p>
            <a:r>
              <a:rPr kumimoji="1" lang="ja-JP" altLang="en-US" sz="1800" i="0" dirty="0"/>
              <a:t>■両面印刷の場合はスライドを複製してください。</a:t>
            </a:r>
            <a:endParaRPr kumimoji="1" lang="en-US" altLang="ja-JP" sz="1800" i="0" dirty="0"/>
          </a:p>
          <a:p>
            <a:endParaRPr kumimoji="1" lang="en-US" altLang="ja-JP" sz="1800" dirty="0"/>
          </a:p>
          <a:p>
            <a:r>
              <a:rPr kumimoji="1" lang="en-US" altLang="ja-JP" sz="1800" dirty="0"/>
              <a:t>【</a:t>
            </a:r>
            <a:r>
              <a:rPr kumimoji="1" lang="ja-JP" altLang="en-US" sz="1800" dirty="0"/>
              <a:t>データ保存時の注意事項</a:t>
            </a:r>
            <a:r>
              <a:rPr kumimoji="1" lang="en-US" altLang="ja-JP" sz="1800" dirty="0"/>
              <a:t>】</a:t>
            </a:r>
          </a:p>
          <a:p>
            <a:r>
              <a:rPr kumimoji="1" lang="ja-JP" altLang="en-US" sz="1800" dirty="0"/>
              <a:t>左上のツールバーのファイルを選択</a:t>
            </a:r>
            <a:endParaRPr kumimoji="1" lang="en-US" altLang="ja-JP" sz="1800" dirty="0"/>
          </a:p>
          <a:p>
            <a:r>
              <a:rPr kumimoji="1" lang="ja-JP" altLang="en-US" sz="1800" dirty="0"/>
              <a:t>　→名前を付けて保存</a:t>
            </a:r>
            <a:endParaRPr kumimoji="1" lang="en-US" altLang="ja-JP" sz="1800" dirty="0"/>
          </a:p>
          <a:p>
            <a:r>
              <a:rPr kumimoji="1" lang="ja-JP" altLang="en-US" sz="1800" dirty="0"/>
              <a:t>　　→保存先の選択</a:t>
            </a:r>
            <a:endParaRPr kumimoji="1" lang="en-US" altLang="ja-JP" sz="1800" dirty="0"/>
          </a:p>
          <a:p>
            <a:r>
              <a:rPr kumimoji="1" lang="ja-JP" altLang="en-US" sz="1800" dirty="0"/>
              <a:t>　　　→ファイル名の入力</a:t>
            </a:r>
            <a:endParaRPr kumimoji="1" lang="en-US" altLang="ja-JP" sz="1800" dirty="0"/>
          </a:p>
          <a:p>
            <a:r>
              <a:rPr kumimoji="1" lang="ja-JP" altLang="en-US" sz="1800" dirty="0"/>
              <a:t>　　　　→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		    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「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/>
              <a:t>　　　　　→保存</a:t>
            </a:r>
            <a:endParaRPr kumimoji="1" lang="en-US" altLang="ja-JP" sz="1800" dirty="0"/>
          </a:p>
          <a:p>
            <a:endParaRPr kumimoji="1" lang="en-US" altLang="ja-JP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919CE59-58A1-46A0-9B89-DC74E7B01013}"/>
              </a:ext>
            </a:extLst>
          </p:cNvPr>
          <p:cNvCxnSpPr>
            <a:cxnSpLocks/>
          </p:cNvCxnSpPr>
          <p:nvPr userDrawn="1"/>
        </p:nvCxnSpPr>
        <p:spPr>
          <a:xfrm>
            <a:off x="7668000" y="-3263106"/>
            <a:ext cx="0" cy="325755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2FEB2AB-5C09-41F9-A917-270795DBF6FE}"/>
              </a:ext>
            </a:extLst>
          </p:cNvPr>
          <p:cNvCxnSpPr>
            <a:cxnSpLocks/>
          </p:cNvCxnSpPr>
          <p:nvPr userDrawn="1"/>
        </p:nvCxnSpPr>
        <p:spPr>
          <a:xfrm>
            <a:off x="107950" y="-3263106"/>
            <a:ext cx="0" cy="325755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183918A-4FFD-4568-9D79-E233F93E4BD6}"/>
              </a:ext>
            </a:extLst>
          </p:cNvPr>
          <p:cNvCxnSpPr>
            <a:cxnSpLocks/>
          </p:cNvCxnSpPr>
          <p:nvPr userDrawn="1"/>
        </p:nvCxnSpPr>
        <p:spPr>
          <a:xfrm>
            <a:off x="107950" y="10913269"/>
            <a:ext cx="0" cy="325755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ED6528C-1C79-4F29-BE37-35BB4DE83F04}"/>
              </a:ext>
            </a:extLst>
          </p:cNvPr>
          <p:cNvCxnSpPr>
            <a:cxnSpLocks/>
          </p:cNvCxnSpPr>
          <p:nvPr userDrawn="1"/>
        </p:nvCxnSpPr>
        <p:spPr>
          <a:xfrm>
            <a:off x="7667625" y="10913269"/>
            <a:ext cx="0" cy="325755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7A071B23-7AD5-4F2D-BC1B-B0F637B71D4D}"/>
              </a:ext>
            </a:extLst>
          </p:cNvPr>
          <p:cNvCxnSpPr>
            <a:cxnSpLocks/>
          </p:cNvCxnSpPr>
          <p:nvPr userDrawn="1"/>
        </p:nvCxnSpPr>
        <p:spPr>
          <a:xfrm>
            <a:off x="-2938598" y="108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8263C75-24C3-4059-AE4A-7DDC39781F90}"/>
              </a:ext>
            </a:extLst>
          </p:cNvPr>
          <p:cNvCxnSpPr>
            <a:cxnSpLocks/>
          </p:cNvCxnSpPr>
          <p:nvPr userDrawn="1"/>
        </p:nvCxnSpPr>
        <p:spPr>
          <a:xfrm>
            <a:off x="7778750" y="10800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2CABB08B-A8C8-4795-A9EA-8DD833B6E513}"/>
              </a:ext>
            </a:extLst>
          </p:cNvPr>
          <p:cNvCxnSpPr>
            <a:cxnSpLocks/>
          </p:cNvCxnSpPr>
          <p:nvPr userDrawn="1"/>
        </p:nvCxnSpPr>
        <p:spPr>
          <a:xfrm>
            <a:off x="-2936534" y="10800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D6138E1-E699-4DD5-AFF0-B8DF31539739}"/>
              </a:ext>
            </a:extLst>
          </p:cNvPr>
          <p:cNvCxnSpPr>
            <a:cxnSpLocks/>
          </p:cNvCxnSpPr>
          <p:nvPr userDrawn="1"/>
        </p:nvCxnSpPr>
        <p:spPr>
          <a:xfrm>
            <a:off x="7778750" y="108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8B3F11E-F932-4E1C-B44C-C92A74BF0402}"/>
              </a:ext>
            </a:extLst>
          </p:cNvPr>
          <p:cNvCxnSpPr>
            <a:cxnSpLocks/>
          </p:cNvCxnSpPr>
          <p:nvPr userDrawn="1"/>
        </p:nvCxnSpPr>
        <p:spPr>
          <a:xfrm>
            <a:off x="-2938598" y="216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03DC3B9E-D84B-4CF4-9EE0-8F50738019BE}"/>
              </a:ext>
            </a:extLst>
          </p:cNvPr>
          <p:cNvCxnSpPr>
            <a:cxnSpLocks/>
          </p:cNvCxnSpPr>
          <p:nvPr userDrawn="1"/>
        </p:nvCxnSpPr>
        <p:spPr>
          <a:xfrm>
            <a:off x="7778750" y="216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82F736-022F-40D4-A72D-DF8B913BE756}"/>
              </a:ext>
            </a:extLst>
          </p:cNvPr>
          <p:cNvCxnSpPr>
            <a:cxnSpLocks/>
          </p:cNvCxnSpPr>
          <p:nvPr userDrawn="1"/>
        </p:nvCxnSpPr>
        <p:spPr>
          <a:xfrm>
            <a:off x="-2937328" y="10692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31D8788-46A2-48D8-997E-BEA5E334A725}"/>
              </a:ext>
            </a:extLst>
          </p:cNvPr>
          <p:cNvCxnSpPr>
            <a:cxnSpLocks/>
          </p:cNvCxnSpPr>
          <p:nvPr userDrawn="1"/>
        </p:nvCxnSpPr>
        <p:spPr>
          <a:xfrm>
            <a:off x="7778750" y="10692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D1A99A9-2497-4D54-9567-2280925481E1}"/>
              </a:ext>
            </a:extLst>
          </p:cNvPr>
          <p:cNvCxnSpPr>
            <a:cxnSpLocks/>
          </p:cNvCxnSpPr>
          <p:nvPr userDrawn="1"/>
        </p:nvCxnSpPr>
        <p:spPr>
          <a:xfrm>
            <a:off x="216000" y="-3263106"/>
            <a:ext cx="0" cy="3257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A1FF2460-252E-49B0-B87A-B39E963AA70D}"/>
              </a:ext>
            </a:extLst>
          </p:cNvPr>
          <p:cNvCxnSpPr>
            <a:cxnSpLocks/>
          </p:cNvCxnSpPr>
          <p:nvPr userDrawn="1"/>
        </p:nvCxnSpPr>
        <p:spPr>
          <a:xfrm>
            <a:off x="7560583" y="-3263106"/>
            <a:ext cx="0" cy="3257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B7FE667-D975-42C9-AF0D-4F50B3290ED1}"/>
              </a:ext>
            </a:extLst>
          </p:cNvPr>
          <p:cNvCxnSpPr>
            <a:cxnSpLocks/>
          </p:cNvCxnSpPr>
          <p:nvPr userDrawn="1"/>
        </p:nvCxnSpPr>
        <p:spPr>
          <a:xfrm>
            <a:off x="7560583" y="10913269"/>
            <a:ext cx="0" cy="3257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6043AB-6C4A-4A13-B8B1-84D771844BBB}"/>
              </a:ext>
            </a:extLst>
          </p:cNvPr>
          <p:cNvCxnSpPr>
            <a:cxnSpLocks/>
          </p:cNvCxnSpPr>
          <p:nvPr userDrawn="1"/>
        </p:nvCxnSpPr>
        <p:spPr>
          <a:xfrm>
            <a:off x="216000" y="10913269"/>
            <a:ext cx="0" cy="3257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9434F93-79C5-11AC-378B-5DDB2463B97B}"/>
              </a:ext>
            </a:extLst>
          </p:cNvPr>
          <p:cNvGrpSpPr/>
          <p:nvPr userDrawn="1"/>
        </p:nvGrpSpPr>
        <p:grpSpPr>
          <a:xfrm>
            <a:off x="7988754" y="7306715"/>
            <a:ext cx="4712607" cy="2760477"/>
            <a:chOff x="4734501" y="2421252"/>
            <a:chExt cx="9219048" cy="5824321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577C1E74-10B5-2F75-8DD9-669A554AE0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EA9E4BD2-8CA6-C4AB-14AC-F1CC3E1A3F62}"/>
                </a:ext>
              </a:extLst>
            </p:cNvPr>
            <p:cNvSpPr txBox="1"/>
            <p:nvPr userDrawn="1"/>
          </p:nvSpPr>
          <p:spPr>
            <a:xfrm>
              <a:off x="5201214" y="6297442"/>
              <a:ext cx="8285618" cy="1948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/>
                <a:t>FD</a:t>
              </a:r>
              <a:r>
                <a:rPr kumimoji="1" lang="ja-JP" altLang="en-US" sz="1800" dirty="0"/>
                <a:t>：</a:t>
              </a:r>
              <a:r>
                <a:rPr kumimoji="1" lang="en-US" altLang="ja-JP" sz="1800" dirty="0"/>
                <a:t>0120-700-679</a:t>
              </a:r>
            </a:p>
            <a:p>
              <a:r>
                <a:rPr kumimoji="1" lang="ja-JP" altLang="en-US" sz="1800" dirty="0"/>
                <a:t>受付時間／</a:t>
              </a:r>
              <a:r>
                <a:rPr kumimoji="1" lang="en-US" altLang="ja-JP" sz="1800" dirty="0"/>
                <a:t>9:00</a:t>
              </a:r>
              <a:r>
                <a:rPr kumimoji="1" lang="ja-JP" altLang="en-US" sz="1800" dirty="0"/>
                <a:t>～</a:t>
              </a:r>
              <a:r>
                <a:rPr kumimoji="1" lang="en-US" altLang="ja-JP" sz="1800" dirty="0"/>
                <a:t>18:00</a:t>
              </a:r>
              <a:r>
                <a:rPr kumimoji="1" lang="ja-JP" altLang="en-US" sz="1800" dirty="0"/>
                <a:t>  定休日／土日祝</a:t>
              </a:r>
              <a:endParaRPr kumimoji="1" lang="en-US" altLang="ja-JP" sz="1800" dirty="0"/>
            </a:p>
            <a:p>
              <a:r>
                <a:rPr kumimoji="1" lang="en-US" altLang="ja-JP" sz="18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18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8062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63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18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957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49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85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42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784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8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484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573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52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A4タテ</dc:title>
  <dc:creator>イイチラシ</dc:creator>
  <cp:lastModifiedBy>小宮 菜津美</cp:lastModifiedBy>
  <cp:revision>20</cp:revision>
  <dcterms:created xsi:type="dcterms:W3CDTF">2019-10-04T02:06:44Z</dcterms:created>
  <dcterms:modified xsi:type="dcterms:W3CDTF">2024-06-11T09:57:54Z</dcterms:modified>
</cp:coreProperties>
</file>