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"/>
  </p:notesMasterIdLst>
  <p:sldIdLst>
    <p:sldId id="258" r:id="rId2"/>
  </p:sldIdLst>
  <p:sldSz cx="15335250" cy="109077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" userDrawn="1">
          <p15:clr>
            <a:srgbClr val="A4A3A4"/>
          </p15:clr>
        </p15:guide>
        <p15:guide id="2" pos="79" userDrawn="1">
          <p15:clr>
            <a:srgbClr val="A4A3A4"/>
          </p15:clr>
        </p15:guide>
        <p15:guide id="3" pos="135" userDrawn="1">
          <p15:clr>
            <a:srgbClr val="A4A3A4"/>
          </p15:clr>
        </p15:guide>
        <p15:guide id="4" pos="9525" userDrawn="1">
          <p15:clr>
            <a:srgbClr val="A4A3A4"/>
          </p15:clr>
        </p15:guide>
        <p15:guide id="5" pos="9593" userDrawn="1">
          <p15:clr>
            <a:srgbClr val="A4A3A4"/>
          </p15:clr>
        </p15:guide>
        <p15:guide id="6" orient="horz" pos="6724" userDrawn="1">
          <p15:clr>
            <a:srgbClr val="A4A3A4"/>
          </p15:clr>
        </p15:guide>
        <p15:guide id="7" orient="horz" pos="6815" userDrawn="1">
          <p15:clr>
            <a:srgbClr val="A4A3A4"/>
          </p15:clr>
        </p15:guide>
        <p15:guide id="8" orient="horz" pos="14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1860" y="708"/>
      </p:cViewPr>
      <p:guideLst>
        <p:guide orient="horz" pos="79"/>
        <p:guide pos="79"/>
        <p:guide pos="135"/>
        <p:guide pos="9525"/>
        <p:guide pos="9593"/>
        <p:guide orient="horz" pos="6724"/>
        <p:guide orient="horz" pos="6815"/>
        <p:guide orient="horz" pos="14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6" d="100"/>
          <a:sy n="86" d="100"/>
        </p:scale>
        <p:origin x="2208" y="7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1AD1D-0A1A-425F-ABE4-DF48F2F736FE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44813" y="857250"/>
            <a:ext cx="3254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CAF83-5EFE-4772-BF57-89BFDDF9B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716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620AFBF-968A-4502-92F7-2893987ECAF1}"/>
              </a:ext>
            </a:extLst>
          </p:cNvPr>
          <p:cNvSpPr txBox="1"/>
          <p:nvPr userDrawn="1"/>
        </p:nvSpPr>
        <p:spPr>
          <a:xfrm>
            <a:off x="15895286" y="571289"/>
            <a:ext cx="10287311" cy="5528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/>
              <a:t>A3</a:t>
            </a:r>
            <a:r>
              <a:rPr kumimoji="1" lang="ja-JP" altLang="en-US" sz="4000" dirty="0"/>
              <a:t>サイズ　ヨコ</a:t>
            </a:r>
            <a:endParaRPr kumimoji="1" lang="en-US" altLang="ja-JP" sz="4000" dirty="0"/>
          </a:p>
          <a:p>
            <a:endParaRPr kumimoji="1" lang="en-US" altLang="ja-JP" sz="2525" dirty="0"/>
          </a:p>
          <a:p>
            <a:r>
              <a:rPr kumimoji="1" lang="en-US" altLang="ja-JP" sz="1600" dirty="0"/>
              <a:t>【</a:t>
            </a:r>
            <a:r>
              <a:rPr kumimoji="1" lang="ja-JP" altLang="en-US" sz="1600" dirty="0"/>
              <a:t>デザイン作成上の注意事項</a:t>
            </a:r>
            <a:r>
              <a:rPr kumimoji="1" lang="en-US" altLang="ja-JP" sz="1600" dirty="0"/>
              <a:t>】</a:t>
            </a:r>
          </a:p>
          <a:p>
            <a:r>
              <a:rPr kumimoji="1" lang="ja-JP" altLang="en-US" sz="1600" dirty="0"/>
              <a:t>■</a:t>
            </a:r>
            <a:r>
              <a:rPr kumimoji="1" lang="ja-JP" altLang="en-US" sz="16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600" dirty="0"/>
              <a:t>してください。</a:t>
            </a:r>
            <a:endParaRPr kumimoji="1" lang="en-US" altLang="ja-JP" sz="1600" dirty="0"/>
          </a:p>
          <a:p>
            <a:r>
              <a:rPr kumimoji="1" lang="ja-JP" altLang="en-US" sz="1600" i="0" dirty="0"/>
              <a:t>■</a:t>
            </a:r>
            <a:r>
              <a:rPr kumimoji="1" lang="ja-JP" altLang="en-US" sz="16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600" i="0" dirty="0"/>
              <a:t>です。</a:t>
            </a:r>
            <a:endParaRPr kumimoji="1" lang="en-US" altLang="ja-JP" sz="1600" i="0" dirty="0"/>
          </a:p>
          <a:p>
            <a:r>
              <a:rPr kumimoji="1" lang="ja-JP" altLang="en-US" sz="1600" i="0" dirty="0"/>
              <a:t>■</a:t>
            </a:r>
            <a:r>
              <a:rPr kumimoji="1" lang="ja-JP" altLang="en-US" sz="16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600" i="0" dirty="0">
              <a:solidFill>
                <a:srgbClr val="FF0000"/>
              </a:solidFill>
            </a:endParaRPr>
          </a:p>
          <a:p>
            <a:r>
              <a:rPr kumimoji="1" lang="ja-JP" altLang="en-US" sz="16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600" i="0" dirty="0"/>
              <a:t>してください。</a:t>
            </a:r>
            <a:endParaRPr kumimoji="1" lang="en-US" altLang="ja-JP" sz="1600" i="0" dirty="0"/>
          </a:p>
          <a:p>
            <a:r>
              <a:rPr kumimoji="1" lang="ja-JP" altLang="en-US" sz="1600" i="0" dirty="0"/>
              <a:t>■両面印刷の場合はスライドを複製してください。</a:t>
            </a:r>
            <a:endParaRPr kumimoji="1" lang="en-US" altLang="ja-JP" sz="1600" i="0" dirty="0"/>
          </a:p>
          <a:p>
            <a:endParaRPr kumimoji="1" lang="en-US" altLang="ja-JP" sz="1600" dirty="0"/>
          </a:p>
          <a:p>
            <a:r>
              <a:rPr kumimoji="1" lang="en-US" altLang="ja-JP" sz="1600" dirty="0"/>
              <a:t>【</a:t>
            </a:r>
            <a:r>
              <a:rPr kumimoji="1" lang="ja-JP" altLang="en-US" sz="1600" dirty="0"/>
              <a:t>データ保存時の注意事項</a:t>
            </a:r>
            <a:r>
              <a:rPr kumimoji="1" lang="en-US" altLang="ja-JP" sz="1600" dirty="0"/>
              <a:t>】</a:t>
            </a:r>
          </a:p>
          <a:p>
            <a:r>
              <a:rPr kumimoji="1" lang="ja-JP" altLang="en-US" sz="1600" dirty="0"/>
              <a:t>左上のツールバーのファイルを選択</a:t>
            </a:r>
            <a:endParaRPr kumimoji="1" lang="en-US" altLang="ja-JP" sz="1600" dirty="0"/>
          </a:p>
          <a:p>
            <a:r>
              <a:rPr kumimoji="1" lang="ja-JP" altLang="en-US" sz="1600" dirty="0"/>
              <a:t>　→名前を付けて保存</a:t>
            </a:r>
            <a:endParaRPr kumimoji="1" lang="en-US" altLang="ja-JP" sz="1600" dirty="0"/>
          </a:p>
          <a:p>
            <a:r>
              <a:rPr kumimoji="1" lang="ja-JP" altLang="en-US" sz="1600" dirty="0"/>
              <a:t>　　→保存先の選択</a:t>
            </a:r>
            <a:endParaRPr kumimoji="1" lang="en-US" altLang="ja-JP" sz="1600" dirty="0"/>
          </a:p>
          <a:p>
            <a:r>
              <a:rPr kumimoji="1" lang="ja-JP" altLang="en-US" sz="1600" dirty="0"/>
              <a:t>　　　→ファイル名の入力</a:t>
            </a:r>
            <a:endParaRPr kumimoji="1" lang="en-US" altLang="ja-JP" sz="1600" dirty="0"/>
          </a:p>
          <a:p>
            <a:r>
              <a:rPr kumimoji="1" lang="ja-JP" altLang="en-US" sz="1600" dirty="0"/>
              <a:t>　　　　→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6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6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  「</a:t>
            </a:r>
            <a:r>
              <a:rPr kumimoji="1" lang="en-US" altLang="ja-JP" sz="16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6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6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6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6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6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6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6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6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6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16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600" dirty="0"/>
              <a:t>　　　　　→保存</a:t>
            </a:r>
            <a:endParaRPr kumimoji="1" lang="en-US" altLang="ja-JP" sz="1600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2441A2D-294B-4935-9A9D-9BAC2C58A42A}"/>
              </a:ext>
            </a:extLst>
          </p:cNvPr>
          <p:cNvCxnSpPr>
            <a:cxnSpLocks/>
          </p:cNvCxnSpPr>
          <p:nvPr userDrawn="1"/>
        </p:nvCxnSpPr>
        <p:spPr>
          <a:xfrm>
            <a:off x="15228000" y="-3263271"/>
            <a:ext cx="0" cy="325755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EDE993B-AB4F-4D1C-BFD7-870C1EBF1F29}"/>
              </a:ext>
            </a:extLst>
          </p:cNvPr>
          <p:cNvCxnSpPr>
            <a:cxnSpLocks/>
          </p:cNvCxnSpPr>
          <p:nvPr userDrawn="1"/>
        </p:nvCxnSpPr>
        <p:spPr>
          <a:xfrm>
            <a:off x="109542" y="-3266161"/>
            <a:ext cx="0" cy="325755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753250B-6772-46A6-A15F-2AE2942FB58F}"/>
              </a:ext>
            </a:extLst>
          </p:cNvPr>
          <p:cNvCxnSpPr>
            <a:cxnSpLocks/>
          </p:cNvCxnSpPr>
          <p:nvPr userDrawn="1"/>
        </p:nvCxnSpPr>
        <p:spPr>
          <a:xfrm>
            <a:off x="108000" y="10910094"/>
            <a:ext cx="0" cy="325755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25B3BED-C141-4395-BB50-AD194328C514}"/>
              </a:ext>
            </a:extLst>
          </p:cNvPr>
          <p:cNvCxnSpPr>
            <a:cxnSpLocks/>
          </p:cNvCxnSpPr>
          <p:nvPr userDrawn="1"/>
        </p:nvCxnSpPr>
        <p:spPr>
          <a:xfrm>
            <a:off x="15228000" y="10910094"/>
            <a:ext cx="0" cy="325755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9963853-5ABE-47BF-B850-E8B37FCDBA6D}"/>
              </a:ext>
            </a:extLst>
          </p:cNvPr>
          <p:cNvCxnSpPr>
            <a:cxnSpLocks/>
          </p:cNvCxnSpPr>
          <p:nvPr userDrawn="1"/>
        </p:nvCxnSpPr>
        <p:spPr>
          <a:xfrm>
            <a:off x="-5788044" y="108000"/>
            <a:ext cx="578057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C9DE7D4-2D25-458C-8E63-285FDC0F52D0}"/>
              </a:ext>
            </a:extLst>
          </p:cNvPr>
          <p:cNvCxnSpPr>
            <a:cxnSpLocks/>
          </p:cNvCxnSpPr>
          <p:nvPr userDrawn="1"/>
        </p:nvCxnSpPr>
        <p:spPr>
          <a:xfrm>
            <a:off x="15337632" y="10800000"/>
            <a:ext cx="578057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E1E381E-B528-43C7-9C6F-4963BBEA8255}"/>
              </a:ext>
            </a:extLst>
          </p:cNvPr>
          <p:cNvCxnSpPr>
            <a:cxnSpLocks/>
          </p:cNvCxnSpPr>
          <p:nvPr userDrawn="1"/>
        </p:nvCxnSpPr>
        <p:spPr>
          <a:xfrm>
            <a:off x="-5782953" y="10800000"/>
            <a:ext cx="578057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3A824E34-424E-42CD-960F-DFC9FD0146CF}"/>
              </a:ext>
            </a:extLst>
          </p:cNvPr>
          <p:cNvCxnSpPr>
            <a:cxnSpLocks/>
          </p:cNvCxnSpPr>
          <p:nvPr userDrawn="1"/>
        </p:nvCxnSpPr>
        <p:spPr>
          <a:xfrm>
            <a:off x="15337632" y="108000"/>
            <a:ext cx="578057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0DF5804-B91C-47CF-9DFE-00D6547E7204}"/>
              </a:ext>
            </a:extLst>
          </p:cNvPr>
          <p:cNvCxnSpPr>
            <a:cxnSpLocks/>
          </p:cNvCxnSpPr>
          <p:nvPr userDrawn="1"/>
        </p:nvCxnSpPr>
        <p:spPr>
          <a:xfrm>
            <a:off x="-5788044" y="216000"/>
            <a:ext cx="578057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EE1B12FB-8902-4984-837E-7AA08CEDFA29}"/>
              </a:ext>
            </a:extLst>
          </p:cNvPr>
          <p:cNvCxnSpPr>
            <a:cxnSpLocks/>
          </p:cNvCxnSpPr>
          <p:nvPr userDrawn="1"/>
        </p:nvCxnSpPr>
        <p:spPr>
          <a:xfrm>
            <a:off x="15337632" y="216000"/>
            <a:ext cx="578057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E3AAE985-E498-4BA2-A9FA-F2A98DF96DC9}"/>
              </a:ext>
            </a:extLst>
          </p:cNvPr>
          <p:cNvCxnSpPr>
            <a:cxnSpLocks/>
          </p:cNvCxnSpPr>
          <p:nvPr userDrawn="1"/>
        </p:nvCxnSpPr>
        <p:spPr>
          <a:xfrm>
            <a:off x="-5786301" y="10692000"/>
            <a:ext cx="578057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C07D9B9-A94A-4406-9044-FE2BBB7F5057}"/>
              </a:ext>
            </a:extLst>
          </p:cNvPr>
          <p:cNvCxnSpPr>
            <a:cxnSpLocks/>
          </p:cNvCxnSpPr>
          <p:nvPr userDrawn="1"/>
        </p:nvCxnSpPr>
        <p:spPr>
          <a:xfrm>
            <a:off x="15337632" y="10692000"/>
            <a:ext cx="578057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885764A1-5DFA-4939-833A-BD917E2219E8}"/>
              </a:ext>
            </a:extLst>
          </p:cNvPr>
          <p:cNvCxnSpPr>
            <a:cxnSpLocks/>
          </p:cNvCxnSpPr>
          <p:nvPr userDrawn="1"/>
        </p:nvCxnSpPr>
        <p:spPr>
          <a:xfrm>
            <a:off x="216000" y="-3263271"/>
            <a:ext cx="0" cy="32575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C81A6DC-49C9-4EB2-A2D3-6E291731ADC5}"/>
              </a:ext>
            </a:extLst>
          </p:cNvPr>
          <p:cNvCxnSpPr>
            <a:cxnSpLocks/>
          </p:cNvCxnSpPr>
          <p:nvPr userDrawn="1"/>
        </p:nvCxnSpPr>
        <p:spPr>
          <a:xfrm>
            <a:off x="15120000" y="-3263271"/>
            <a:ext cx="0" cy="32575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611C4B3F-0069-402E-AEE3-88433311C154}"/>
              </a:ext>
            </a:extLst>
          </p:cNvPr>
          <p:cNvCxnSpPr>
            <a:cxnSpLocks/>
          </p:cNvCxnSpPr>
          <p:nvPr userDrawn="1"/>
        </p:nvCxnSpPr>
        <p:spPr>
          <a:xfrm>
            <a:off x="15120000" y="10910094"/>
            <a:ext cx="0" cy="32575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898B6AA7-CEF8-4083-AABE-6A3A6DC10033}"/>
              </a:ext>
            </a:extLst>
          </p:cNvPr>
          <p:cNvCxnSpPr>
            <a:cxnSpLocks/>
          </p:cNvCxnSpPr>
          <p:nvPr userDrawn="1"/>
        </p:nvCxnSpPr>
        <p:spPr>
          <a:xfrm>
            <a:off x="216000" y="10910094"/>
            <a:ext cx="0" cy="32575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CA5121-E1EB-75CD-B657-45CB08461E4E}"/>
              </a:ext>
            </a:extLst>
          </p:cNvPr>
          <p:cNvGrpSpPr/>
          <p:nvPr userDrawn="1"/>
        </p:nvGrpSpPr>
        <p:grpSpPr>
          <a:xfrm>
            <a:off x="15617745" y="6800850"/>
            <a:ext cx="5032455" cy="3141023"/>
            <a:chOff x="4734501" y="2421252"/>
            <a:chExt cx="9219048" cy="5728538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B3DF358A-296D-E26B-B1E9-1282E6751C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D9DC3A2-00C9-6886-234A-A33008663BCA}"/>
                </a:ext>
              </a:extLst>
            </p:cNvPr>
            <p:cNvSpPr txBox="1"/>
            <p:nvPr userDrawn="1"/>
          </p:nvSpPr>
          <p:spPr>
            <a:xfrm>
              <a:off x="5421154" y="6297443"/>
              <a:ext cx="7845741" cy="1852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FD</a:t>
              </a:r>
              <a:r>
                <a:rPr kumimoji="1" lang="ja-JP" altLang="en-US" sz="2000" dirty="0"/>
                <a:t>：</a:t>
              </a:r>
              <a:r>
                <a:rPr kumimoji="1" lang="en-US" altLang="ja-JP" sz="2000" dirty="0"/>
                <a:t>0120-700-679</a:t>
              </a:r>
            </a:p>
            <a:p>
              <a:r>
                <a:rPr kumimoji="1" lang="ja-JP" altLang="en-US" sz="2000" dirty="0"/>
                <a:t>受付時間／</a:t>
              </a:r>
              <a:r>
                <a:rPr kumimoji="1" lang="en-US" altLang="ja-JP" sz="2000" dirty="0"/>
                <a:t>9:00</a:t>
              </a:r>
              <a:r>
                <a:rPr kumimoji="1" lang="ja-JP" altLang="en-US" sz="2000" dirty="0"/>
                <a:t>～</a:t>
              </a:r>
              <a:r>
                <a:rPr kumimoji="1" lang="en-US" altLang="ja-JP" sz="2000" dirty="0"/>
                <a:t>18:00</a:t>
              </a:r>
              <a:r>
                <a:rPr kumimoji="1" lang="ja-JP" altLang="en-US" sz="2000" dirty="0"/>
                <a:t>  定休日／土日祝</a:t>
              </a:r>
              <a:endParaRPr kumimoji="1" lang="en-US" altLang="ja-JP" sz="2000" dirty="0"/>
            </a:p>
            <a:p>
              <a:r>
                <a:rPr kumimoji="1" lang="en-US" altLang="ja-JP" sz="20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20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4454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425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74289" y="580735"/>
            <a:ext cx="3306663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4299" y="580735"/>
            <a:ext cx="9728299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659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6523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312" y="2719357"/>
            <a:ext cx="1322665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312" y="7299586"/>
            <a:ext cx="1322665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7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2pPr>
            <a:lvl3pPr marL="1454353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3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70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8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6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3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41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230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4299" y="2903673"/>
            <a:ext cx="6517481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3470" y="2903673"/>
            <a:ext cx="6517481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96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296" y="580737"/>
            <a:ext cx="1322665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297" y="2673905"/>
            <a:ext cx="6487529" cy="1310440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7" indent="0">
              <a:buNone/>
              <a:defRPr sz="3181" b="1"/>
            </a:lvl2pPr>
            <a:lvl3pPr marL="1454353" indent="0">
              <a:buNone/>
              <a:defRPr sz="2863" b="1"/>
            </a:lvl3pPr>
            <a:lvl4pPr marL="2181530" indent="0">
              <a:buNone/>
              <a:defRPr sz="2545" b="1"/>
            </a:lvl4pPr>
            <a:lvl5pPr marL="2908706" indent="0">
              <a:buNone/>
              <a:defRPr sz="2545" b="1"/>
            </a:lvl5pPr>
            <a:lvl6pPr marL="3635883" indent="0">
              <a:buNone/>
              <a:defRPr sz="2545" b="1"/>
            </a:lvl6pPr>
            <a:lvl7pPr marL="4363060" indent="0">
              <a:buNone/>
              <a:defRPr sz="2545" b="1"/>
            </a:lvl7pPr>
            <a:lvl8pPr marL="5090236" indent="0">
              <a:buNone/>
              <a:defRPr sz="2545" b="1"/>
            </a:lvl8pPr>
            <a:lvl9pPr marL="581741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6297" y="3984345"/>
            <a:ext cx="6487529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63471" y="2673905"/>
            <a:ext cx="6519479" cy="1310440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7" indent="0">
              <a:buNone/>
              <a:defRPr sz="3181" b="1"/>
            </a:lvl2pPr>
            <a:lvl3pPr marL="1454353" indent="0">
              <a:buNone/>
              <a:defRPr sz="2863" b="1"/>
            </a:lvl3pPr>
            <a:lvl4pPr marL="2181530" indent="0">
              <a:buNone/>
              <a:defRPr sz="2545" b="1"/>
            </a:lvl4pPr>
            <a:lvl5pPr marL="2908706" indent="0">
              <a:buNone/>
              <a:defRPr sz="2545" b="1"/>
            </a:lvl5pPr>
            <a:lvl6pPr marL="3635883" indent="0">
              <a:buNone/>
              <a:defRPr sz="2545" b="1"/>
            </a:lvl6pPr>
            <a:lvl7pPr marL="4363060" indent="0">
              <a:buNone/>
              <a:defRPr sz="2545" b="1"/>
            </a:lvl7pPr>
            <a:lvl8pPr marL="5090236" indent="0">
              <a:buNone/>
              <a:defRPr sz="2545" b="1"/>
            </a:lvl8pPr>
            <a:lvl9pPr marL="581741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63471" y="3984345"/>
            <a:ext cx="6519479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15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87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81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296" y="727181"/>
            <a:ext cx="4946017" cy="2545133"/>
          </a:xfrm>
        </p:spPr>
        <p:txBody>
          <a:bodyPr anchor="b"/>
          <a:lstStyle>
            <a:lvl1pPr>
              <a:defRPr sz="509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9479" y="1570511"/>
            <a:ext cx="7763470" cy="7751546"/>
          </a:xfrm>
        </p:spPr>
        <p:txBody>
          <a:bodyPr/>
          <a:lstStyle>
            <a:lvl1pPr>
              <a:defRPr sz="5090"/>
            </a:lvl1pPr>
            <a:lvl2pPr>
              <a:defRPr sz="4453"/>
            </a:lvl2pPr>
            <a:lvl3pPr>
              <a:defRPr sz="3817"/>
            </a:lvl3pPr>
            <a:lvl4pPr>
              <a:defRPr sz="3181"/>
            </a:lvl4pPr>
            <a:lvl5pPr>
              <a:defRPr sz="3181"/>
            </a:lvl5pPr>
            <a:lvl6pPr>
              <a:defRPr sz="3181"/>
            </a:lvl6pPr>
            <a:lvl7pPr>
              <a:defRPr sz="3181"/>
            </a:lvl7pPr>
            <a:lvl8pPr>
              <a:defRPr sz="3181"/>
            </a:lvl8pPr>
            <a:lvl9pPr>
              <a:defRPr sz="31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296" y="3272314"/>
            <a:ext cx="4946017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7" indent="0">
              <a:buNone/>
              <a:defRPr sz="2227"/>
            </a:lvl2pPr>
            <a:lvl3pPr marL="1454353" indent="0">
              <a:buNone/>
              <a:defRPr sz="1909"/>
            </a:lvl3pPr>
            <a:lvl4pPr marL="2181530" indent="0">
              <a:buNone/>
              <a:defRPr sz="1591"/>
            </a:lvl4pPr>
            <a:lvl5pPr marL="2908706" indent="0">
              <a:buNone/>
              <a:defRPr sz="1591"/>
            </a:lvl5pPr>
            <a:lvl6pPr marL="3635883" indent="0">
              <a:buNone/>
              <a:defRPr sz="1591"/>
            </a:lvl6pPr>
            <a:lvl7pPr marL="4363060" indent="0">
              <a:buNone/>
              <a:defRPr sz="1591"/>
            </a:lvl7pPr>
            <a:lvl8pPr marL="5090236" indent="0">
              <a:buNone/>
              <a:defRPr sz="1591"/>
            </a:lvl8pPr>
            <a:lvl9pPr marL="581741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234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296" y="727181"/>
            <a:ext cx="4946017" cy="2545133"/>
          </a:xfrm>
        </p:spPr>
        <p:txBody>
          <a:bodyPr anchor="b"/>
          <a:lstStyle>
            <a:lvl1pPr>
              <a:defRPr sz="509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19479" y="1570511"/>
            <a:ext cx="7763470" cy="7751546"/>
          </a:xfrm>
        </p:spPr>
        <p:txBody>
          <a:bodyPr anchor="t"/>
          <a:lstStyle>
            <a:lvl1pPr marL="0" indent="0">
              <a:buNone/>
              <a:defRPr sz="5090"/>
            </a:lvl1pPr>
            <a:lvl2pPr marL="727177" indent="0">
              <a:buNone/>
              <a:defRPr sz="4453"/>
            </a:lvl2pPr>
            <a:lvl3pPr marL="1454353" indent="0">
              <a:buNone/>
              <a:defRPr sz="3817"/>
            </a:lvl3pPr>
            <a:lvl4pPr marL="2181530" indent="0">
              <a:buNone/>
              <a:defRPr sz="3181"/>
            </a:lvl4pPr>
            <a:lvl5pPr marL="2908706" indent="0">
              <a:buNone/>
              <a:defRPr sz="3181"/>
            </a:lvl5pPr>
            <a:lvl6pPr marL="3635883" indent="0">
              <a:buNone/>
              <a:defRPr sz="3181"/>
            </a:lvl6pPr>
            <a:lvl7pPr marL="4363060" indent="0">
              <a:buNone/>
              <a:defRPr sz="3181"/>
            </a:lvl7pPr>
            <a:lvl8pPr marL="5090236" indent="0">
              <a:buNone/>
              <a:defRPr sz="3181"/>
            </a:lvl8pPr>
            <a:lvl9pPr marL="5817413" indent="0">
              <a:buNone/>
              <a:defRPr sz="318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296" y="3272314"/>
            <a:ext cx="4946017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7" indent="0">
              <a:buNone/>
              <a:defRPr sz="2227"/>
            </a:lvl2pPr>
            <a:lvl3pPr marL="1454353" indent="0">
              <a:buNone/>
              <a:defRPr sz="1909"/>
            </a:lvl3pPr>
            <a:lvl4pPr marL="2181530" indent="0">
              <a:buNone/>
              <a:defRPr sz="1591"/>
            </a:lvl4pPr>
            <a:lvl5pPr marL="2908706" indent="0">
              <a:buNone/>
              <a:defRPr sz="1591"/>
            </a:lvl5pPr>
            <a:lvl6pPr marL="3635883" indent="0">
              <a:buNone/>
              <a:defRPr sz="1591"/>
            </a:lvl6pPr>
            <a:lvl7pPr marL="4363060" indent="0">
              <a:buNone/>
              <a:defRPr sz="1591"/>
            </a:lvl7pPr>
            <a:lvl8pPr marL="5090236" indent="0">
              <a:buNone/>
              <a:defRPr sz="1591"/>
            </a:lvl8pPr>
            <a:lvl9pPr marL="581741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1759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4299" y="580737"/>
            <a:ext cx="1322665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4299" y="2903673"/>
            <a:ext cx="1322665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4299" y="10109836"/>
            <a:ext cx="3450431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9802" y="10109836"/>
            <a:ext cx="517564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0520" y="10109836"/>
            <a:ext cx="3450431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656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A3ヨコ</dc:title>
  <dc:creator>イイチラシ</dc:creator>
  <cp:lastModifiedBy>小宮 菜津美</cp:lastModifiedBy>
  <cp:revision>26</cp:revision>
  <dcterms:created xsi:type="dcterms:W3CDTF">2019-10-04T02:06:44Z</dcterms:created>
  <dcterms:modified xsi:type="dcterms:W3CDTF">2024-06-11T11:15:15Z</dcterms:modified>
</cp:coreProperties>
</file>