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6724" userDrawn="1">
          <p15:clr>
            <a:srgbClr val="A4A3A4"/>
          </p15:clr>
        </p15:guide>
        <p15:guide id="5" pos="6792" userDrawn="1">
          <p15:clr>
            <a:srgbClr val="A4A3A4"/>
          </p15:clr>
        </p15:guide>
        <p15:guide id="6" orient="horz" pos="9525" userDrawn="1">
          <p15:clr>
            <a:srgbClr val="A4A3A4"/>
          </p15:clr>
        </p15:guide>
        <p15:guide id="7" orient="horz" pos="9593" userDrawn="1">
          <p15:clr>
            <a:srgbClr val="A4A3A4"/>
          </p15:clr>
        </p15:guide>
        <p15:guide id="8" orient="horz" pos="1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2706" y="66"/>
      </p:cViewPr>
      <p:guideLst>
        <p:guide orient="horz" pos="67"/>
        <p:guide pos="79"/>
        <p:guide pos="147"/>
        <p:guide pos="6724"/>
        <p:guide pos="6792"/>
        <p:guide orient="horz" pos="9525"/>
        <p:guide orient="horz" pos="9593"/>
        <p:guide orient="horz" pos="1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11691064" y="1704870"/>
            <a:ext cx="10238700" cy="828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A3</a:t>
            </a:r>
            <a:r>
              <a:rPr kumimoji="1" lang="ja-JP" altLang="en-US" sz="3600" dirty="0"/>
              <a:t>サイズ　タテ</a:t>
            </a:r>
            <a:endParaRPr kumimoji="1" lang="en-US" altLang="ja-JP" sz="3600" dirty="0"/>
          </a:p>
          <a:p>
            <a:endParaRPr kumimoji="1" lang="en-US" altLang="ja-JP" sz="2528" dirty="0"/>
          </a:p>
          <a:p>
            <a:r>
              <a:rPr kumimoji="1" lang="en-US" altLang="ja-JP" sz="2800" dirty="0"/>
              <a:t>【</a:t>
            </a:r>
            <a:r>
              <a:rPr kumimoji="1" lang="ja-JP" altLang="en-US" sz="2800" dirty="0"/>
              <a:t>デザイン作成上の注意事項</a:t>
            </a:r>
            <a:r>
              <a:rPr kumimoji="1" lang="en-US" altLang="ja-JP" sz="2800" dirty="0"/>
              <a:t>】</a:t>
            </a:r>
          </a:p>
          <a:p>
            <a:r>
              <a:rPr kumimoji="1" lang="ja-JP" altLang="en-US" sz="2800" dirty="0"/>
              <a:t>■</a:t>
            </a:r>
            <a:r>
              <a:rPr kumimoji="1" lang="ja-JP" altLang="en-US" sz="2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800" dirty="0"/>
              <a:t>してください。</a:t>
            </a:r>
            <a:endParaRPr kumimoji="1" lang="en-US" altLang="ja-JP" sz="2800" dirty="0"/>
          </a:p>
          <a:p>
            <a:r>
              <a:rPr kumimoji="1" lang="ja-JP" altLang="en-US" sz="2800" i="0" dirty="0"/>
              <a:t>■</a:t>
            </a:r>
            <a:r>
              <a:rPr kumimoji="1" lang="ja-JP" altLang="en-US" sz="2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800" i="0" dirty="0"/>
              <a:t>です。</a:t>
            </a:r>
            <a:endParaRPr kumimoji="1" lang="en-US" altLang="ja-JP" sz="2800" i="0" dirty="0"/>
          </a:p>
          <a:p>
            <a:r>
              <a:rPr kumimoji="1" lang="ja-JP" altLang="en-US" sz="2800" i="0" dirty="0"/>
              <a:t>■</a:t>
            </a:r>
            <a:r>
              <a:rPr kumimoji="1" lang="ja-JP" altLang="en-US" sz="2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800" i="0" dirty="0">
              <a:solidFill>
                <a:srgbClr val="FF0000"/>
              </a:solidFill>
            </a:endParaRPr>
          </a:p>
          <a:p>
            <a:r>
              <a:rPr kumimoji="1" lang="ja-JP" altLang="en-US" sz="2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800" i="0" dirty="0"/>
              <a:t>してください。</a:t>
            </a:r>
            <a:endParaRPr kumimoji="1" lang="en-US" altLang="ja-JP" sz="2800" i="0" dirty="0"/>
          </a:p>
          <a:p>
            <a:r>
              <a:rPr kumimoji="1" lang="ja-JP" altLang="en-US" sz="2800" i="0" dirty="0"/>
              <a:t>■両面印刷の場合はスライドを複製してください。</a:t>
            </a:r>
            <a:endParaRPr kumimoji="1" lang="en-US" altLang="ja-JP" sz="2800" i="0" dirty="0"/>
          </a:p>
          <a:p>
            <a:endParaRPr kumimoji="1" lang="en-US" altLang="ja-JP" sz="2528" dirty="0"/>
          </a:p>
          <a:p>
            <a:r>
              <a:rPr kumimoji="1" lang="en-US" altLang="ja-JP" sz="2528" dirty="0"/>
              <a:t>【</a:t>
            </a:r>
            <a:r>
              <a:rPr kumimoji="1" lang="ja-JP" altLang="en-US" sz="2528" dirty="0"/>
              <a:t>データ保存時の注意事項</a:t>
            </a:r>
            <a:r>
              <a:rPr kumimoji="1" lang="en-US" altLang="ja-JP" sz="2528" dirty="0"/>
              <a:t>】</a:t>
            </a:r>
          </a:p>
          <a:p>
            <a:r>
              <a:rPr kumimoji="1" lang="ja-JP" altLang="en-US" sz="2528" dirty="0"/>
              <a:t>左上のツールバーのファイルを選択</a:t>
            </a:r>
            <a:endParaRPr kumimoji="1" lang="en-US" altLang="ja-JP" sz="2528" dirty="0"/>
          </a:p>
          <a:p>
            <a:r>
              <a:rPr kumimoji="1" lang="ja-JP" altLang="en-US" sz="2528" dirty="0"/>
              <a:t>　→名前を付けて保存</a:t>
            </a:r>
            <a:endParaRPr kumimoji="1" lang="en-US" altLang="ja-JP" sz="2528" dirty="0"/>
          </a:p>
          <a:p>
            <a:r>
              <a:rPr kumimoji="1" lang="ja-JP" altLang="en-US" sz="2528" dirty="0"/>
              <a:t>　　→保存先の選択</a:t>
            </a:r>
            <a:endParaRPr kumimoji="1" lang="en-US" altLang="ja-JP" sz="2528" dirty="0"/>
          </a:p>
          <a:p>
            <a:r>
              <a:rPr kumimoji="1" lang="ja-JP" altLang="en-US" sz="2528" dirty="0"/>
              <a:t>　　　→ファイル名の入力</a:t>
            </a:r>
            <a:endParaRPr kumimoji="1" lang="en-US" altLang="ja-JP" sz="2528" dirty="0"/>
          </a:p>
          <a:p>
            <a:r>
              <a:rPr kumimoji="1" lang="ja-JP" altLang="en-US" sz="2528" dirty="0"/>
              <a:t>　　　　→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/>
              <a:t>　　　　　→保存</a:t>
            </a:r>
            <a:endParaRPr kumimoji="1" lang="en-US" altLang="ja-JP" sz="2528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-4587629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108000" y="-4587629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108000" y="15343061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15343061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4122317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522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4119421" y="1522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4122317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4120535" y="1512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512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4587629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-4587629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15343061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216000" y="15343061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11309953" y="10763250"/>
            <a:ext cx="5500461" cy="3141023"/>
            <a:chOff x="4734501" y="2421252"/>
            <a:chExt cx="9219048" cy="5728538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845741" cy="1852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/>
                <a:t>FD</a:t>
              </a:r>
              <a:r>
                <a:rPr kumimoji="1" lang="ja-JP" altLang="en-US" sz="2000" dirty="0"/>
                <a:t>：</a:t>
              </a:r>
              <a:r>
                <a:rPr kumimoji="1" lang="en-US" altLang="ja-JP" sz="2000" dirty="0"/>
                <a:t>0120-700-679</a:t>
              </a:r>
            </a:p>
            <a:p>
              <a:r>
                <a:rPr kumimoji="1" lang="ja-JP" altLang="en-US" sz="2000" dirty="0"/>
                <a:t>受付時間／</a:t>
              </a:r>
              <a:r>
                <a:rPr kumimoji="1" lang="en-US" altLang="ja-JP" sz="2000" dirty="0"/>
                <a:t>9:00</a:t>
              </a:r>
              <a:r>
                <a:rPr kumimoji="1" lang="ja-JP" altLang="en-US" sz="2000" dirty="0"/>
                <a:t>～</a:t>
              </a:r>
              <a:r>
                <a:rPr kumimoji="1" lang="en-US" altLang="ja-JP" sz="2000" dirty="0"/>
                <a:t>18:00</a:t>
              </a:r>
              <a:r>
                <a:rPr kumimoji="1" lang="ja-JP" altLang="en-US" sz="2000" dirty="0"/>
                <a:t>  定休日／土日祝</a:t>
              </a:r>
              <a:endParaRPr kumimoji="1" lang="en-US" altLang="ja-JP" sz="2000" dirty="0"/>
            </a:p>
            <a:p>
              <a:r>
                <a:rPr kumimoji="1" lang="en-US" altLang="ja-JP" sz="2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47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7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79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94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788" indent="0">
              <a:buNone/>
              <a:defRPr sz="2147">
                <a:solidFill>
                  <a:schemeClr val="tx1">
                    <a:tint val="75000"/>
                  </a:schemeClr>
                </a:solidFill>
              </a:defRPr>
            </a:lvl3pPr>
            <a:lvl4pPr marL="1636182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4pPr>
            <a:lvl5pPr marL="2181576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5pPr>
            <a:lvl6pPr marL="2726969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6pPr>
            <a:lvl7pPr marL="3272363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7pPr>
            <a:lvl8pPr marL="3817757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8pPr>
            <a:lvl9pPr marL="4363151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86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232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39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61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64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47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94" indent="0">
              <a:buNone/>
              <a:defRPr sz="3340"/>
            </a:lvl2pPr>
            <a:lvl3pPr marL="1090788" indent="0">
              <a:buNone/>
              <a:defRPr sz="2863"/>
            </a:lvl3pPr>
            <a:lvl4pPr marL="1636182" indent="0">
              <a:buNone/>
              <a:defRPr sz="2386"/>
            </a:lvl4pPr>
            <a:lvl5pPr marL="2181576" indent="0">
              <a:buNone/>
              <a:defRPr sz="2386"/>
            </a:lvl5pPr>
            <a:lvl6pPr marL="2726969" indent="0">
              <a:buNone/>
              <a:defRPr sz="2386"/>
            </a:lvl6pPr>
            <a:lvl7pPr marL="3272363" indent="0">
              <a:buNone/>
              <a:defRPr sz="2386"/>
            </a:lvl7pPr>
            <a:lvl8pPr marL="3817757" indent="0">
              <a:buNone/>
              <a:defRPr sz="2386"/>
            </a:lvl8pPr>
            <a:lvl9pPr marL="4363151" indent="0">
              <a:buNone/>
              <a:defRPr sz="238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20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76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kumimoji="1"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23</cp:revision>
  <dcterms:created xsi:type="dcterms:W3CDTF">2019-10-04T02:06:44Z</dcterms:created>
  <dcterms:modified xsi:type="dcterms:W3CDTF">2024-06-11T09:51:34Z</dcterms:modified>
</cp:coreProperties>
</file>