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8" r:id="rId2"/>
  </p:sldIdLst>
  <p:sldSz cx="21383625" cy="15119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" userDrawn="1">
          <p15:clr>
            <a:srgbClr val="A4A3A4"/>
          </p15:clr>
        </p15:guide>
        <p15:guide id="2" pos="110" userDrawn="1">
          <p15:clr>
            <a:srgbClr val="A4A3A4"/>
          </p15:clr>
        </p15:guide>
        <p15:guide id="3" pos="188" userDrawn="1">
          <p15:clr>
            <a:srgbClr val="A4A3A4"/>
          </p15:clr>
        </p15:guide>
        <p15:guide id="4" pos="13282" userDrawn="1">
          <p15:clr>
            <a:srgbClr val="A4A3A4"/>
          </p15:clr>
        </p15:guide>
        <p15:guide id="5" pos="13377" userDrawn="1">
          <p15:clr>
            <a:srgbClr val="A4A3A4"/>
          </p15:clr>
        </p15:guide>
        <p15:guide id="6" orient="horz" pos="9320" userDrawn="1">
          <p15:clr>
            <a:srgbClr val="A4A3A4"/>
          </p15:clr>
        </p15:guide>
        <p15:guide id="7" orient="horz" pos="9446" userDrawn="1">
          <p15:clr>
            <a:srgbClr val="A4A3A4"/>
          </p15:clr>
        </p15:guide>
        <p15:guide id="8" orient="horz" pos="2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0" d="100"/>
          <a:sy n="30" d="100"/>
        </p:scale>
        <p:origin x="1458" y="102"/>
      </p:cViewPr>
      <p:guideLst>
        <p:guide orient="horz" pos="110"/>
        <p:guide pos="110"/>
        <p:guide pos="188"/>
        <p:guide pos="13282"/>
        <p:guide pos="13377"/>
        <p:guide orient="horz" pos="9320"/>
        <p:guide orient="horz" pos="9446"/>
        <p:guide orient="horz" pos="2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1pPr>
    <a:lvl2pPr marL="635919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2pPr>
    <a:lvl3pPr marL="1271839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3pPr>
    <a:lvl4pPr marL="1907758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4pPr>
    <a:lvl5pPr marL="2543678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5pPr>
    <a:lvl6pPr marL="3179597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6pPr>
    <a:lvl7pPr marL="3815517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7pPr>
    <a:lvl8pPr marL="4451436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8pPr>
    <a:lvl9pPr marL="5087356" algn="l" defTabSz="1271839" rtl="0" eaLnBrk="1" latinLnBrk="0" hangingPunct="1">
      <a:defRPr kumimoji="1" sz="16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5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87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91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22164545" y="791873"/>
            <a:ext cx="14344729" cy="7627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544" dirty="0"/>
              <a:t>A2</a:t>
            </a:r>
            <a:r>
              <a:rPr kumimoji="1" lang="ja-JP" altLang="en-US" sz="5544" dirty="0"/>
              <a:t>サイズ　ヨコ</a:t>
            </a:r>
            <a:endParaRPr kumimoji="1" lang="en-US" altLang="ja-JP" sz="5544" dirty="0"/>
          </a:p>
          <a:p>
            <a:endParaRPr kumimoji="1" lang="en-US" altLang="ja-JP" sz="3500" dirty="0"/>
          </a:p>
          <a:p>
            <a:r>
              <a:rPr kumimoji="1" lang="en-US" altLang="ja-JP" sz="2218" dirty="0"/>
              <a:t>【</a:t>
            </a:r>
            <a:r>
              <a:rPr kumimoji="1" lang="ja-JP" altLang="en-US" sz="2218" dirty="0"/>
              <a:t>デザイン作成上の注意事項</a:t>
            </a:r>
            <a:r>
              <a:rPr kumimoji="1" lang="en-US" altLang="ja-JP" sz="2218" dirty="0"/>
              <a:t>】</a:t>
            </a:r>
          </a:p>
          <a:p>
            <a:r>
              <a:rPr kumimoji="1" lang="ja-JP" altLang="en-US" sz="2218" dirty="0"/>
              <a:t>■</a:t>
            </a:r>
            <a:r>
              <a:rPr kumimoji="1" lang="ja-JP" altLang="en-US" sz="2218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218" dirty="0"/>
              <a:t>してください。</a:t>
            </a:r>
            <a:endParaRPr kumimoji="1" lang="en-US" altLang="ja-JP" sz="2218" dirty="0"/>
          </a:p>
          <a:p>
            <a:r>
              <a:rPr kumimoji="1" lang="ja-JP" altLang="en-US" sz="2218" i="0" dirty="0"/>
              <a:t>■</a:t>
            </a:r>
            <a:r>
              <a:rPr kumimoji="1" lang="ja-JP" altLang="en-US" sz="2218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218" i="0" dirty="0"/>
              <a:t>です。</a:t>
            </a:r>
            <a:endParaRPr kumimoji="1" lang="en-US" altLang="ja-JP" sz="2218" i="0" dirty="0"/>
          </a:p>
          <a:p>
            <a:r>
              <a:rPr kumimoji="1" lang="ja-JP" altLang="en-US" sz="2218" i="0" dirty="0"/>
              <a:t>■</a:t>
            </a:r>
            <a:r>
              <a:rPr kumimoji="1" lang="ja-JP" altLang="en-US" sz="2218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218" i="0" dirty="0">
              <a:solidFill>
                <a:srgbClr val="FF0000"/>
              </a:solidFill>
            </a:endParaRPr>
          </a:p>
          <a:p>
            <a:r>
              <a:rPr kumimoji="1" lang="ja-JP" altLang="en-US" sz="2218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218" i="0" dirty="0"/>
              <a:t>してください。</a:t>
            </a:r>
            <a:endParaRPr kumimoji="1" lang="en-US" altLang="ja-JP" sz="2218" i="0" dirty="0"/>
          </a:p>
          <a:p>
            <a:r>
              <a:rPr kumimoji="1" lang="ja-JP" altLang="en-US" sz="2218" i="0" dirty="0"/>
              <a:t>■両面印刷の場合はスライドを複製してください。</a:t>
            </a:r>
            <a:endParaRPr kumimoji="1" lang="en-US" altLang="ja-JP" sz="2218" i="0" dirty="0"/>
          </a:p>
          <a:p>
            <a:endParaRPr kumimoji="1" lang="en-US" altLang="ja-JP" sz="2218" dirty="0"/>
          </a:p>
          <a:p>
            <a:r>
              <a:rPr kumimoji="1" lang="en-US" altLang="ja-JP" sz="2218" dirty="0"/>
              <a:t>【</a:t>
            </a:r>
            <a:r>
              <a:rPr kumimoji="1" lang="ja-JP" altLang="en-US" sz="2218" dirty="0"/>
              <a:t>データ保存時の注意事項</a:t>
            </a:r>
            <a:r>
              <a:rPr kumimoji="1" lang="en-US" altLang="ja-JP" sz="2218" dirty="0"/>
              <a:t>】</a:t>
            </a:r>
          </a:p>
          <a:p>
            <a:r>
              <a:rPr kumimoji="1" lang="ja-JP" altLang="en-US" sz="2218" dirty="0"/>
              <a:t>左上のツールバーのファイルを選択</a:t>
            </a:r>
            <a:endParaRPr kumimoji="1" lang="en-US" altLang="ja-JP" sz="2218" dirty="0"/>
          </a:p>
          <a:p>
            <a:r>
              <a:rPr kumimoji="1" lang="ja-JP" altLang="en-US" sz="2218" dirty="0"/>
              <a:t>　→名前を付けて保存</a:t>
            </a:r>
            <a:endParaRPr kumimoji="1" lang="en-US" altLang="ja-JP" sz="2218" dirty="0"/>
          </a:p>
          <a:p>
            <a:r>
              <a:rPr kumimoji="1" lang="ja-JP" altLang="en-US" sz="2218" dirty="0"/>
              <a:t>　　→保存先の選択</a:t>
            </a:r>
            <a:endParaRPr kumimoji="1" lang="en-US" altLang="ja-JP" sz="2218" dirty="0"/>
          </a:p>
          <a:p>
            <a:r>
              <a:rPr kumimoji="1" lang="ja-JP" altLang="en-US" sz="2218" dirty="0"/>
              <a:t>　　　→ファイル名の入力</a:t>
            </a:r>
            <a:endParaRPr kumimoji="1" lang="en-US" altLang="ja-JP" sz="2218" dirty="0"/>
          </a:p>
          <a:p>
            <a:r>
              <a:rPr kumimoji="1" lang="ja-JP" altLang="en-US" sz="2218" dirty="0"/>
              <a:t>　　　　→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21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21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21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21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218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218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21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218" dirty="0"/>
              <a:t>　　　　　→保存</a:t>
            </a:r>
            <a:endParaRPr kumimoji="1" lang="en-US" altLang="ja-JP" sz="2218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21234075" y="-4523270"/>
            <a:ext cx="0" cy="45153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152746" y="-4527276"/>
            <a:ext cx="0" cy="45153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150596" y="15122650"/>
            <a:ext cx="0" cy="45153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21234075" y="15122650"/>
            <a:ext cx="0" cy="45153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8070905" y="149700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21386947" y="14970047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8063806" y="14970047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21386947" y="149700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8070905" y="299401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21386947" y="299401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8068475" y="14820347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21386947" y="14820347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301193" y="-4523270"/>
            <a:ext cx="0" cy="4515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21083478" y="-4523270"/>
            <a:ext cx="0" cy="4515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21083478" y="15122650"/>
            <a:ext cx="0" cy="4515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301193" y="15122650"/>
            <a:ext cx="0" cy="45153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21777539" y="9426764"/>
            <a:ext cx="7017305" cy="4318101"/>
            <a:chOff x="4734501" y="2421252"/>
            <a:chExt cx="9219048" cy="5681540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8430577" cy="18053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772" dirty="0"/>
                <a:t>FD</a:t>
              </a:r>
              <a:r>
                <a:rPr kumimoji="1" lang="ja-JP" altLang="en-US" sz="2772" dirty="0"/>
                <a:t>：</a:t>
              </a:r>
              <a:r>
                <a:rPr kumimoji="1" lang="en-US" altLang="ja-JP" sz="2772" dirty="0"/>
                <a:t>0120-700-679</a:t>
              </a:r>
            </a:p>
            <a:p>
              <a:r>
                <a:rPr kumimoji="1" lang="ja-JP" altLang="en-US" sz="2772" dirty="0"/>
                <a:t>受付時間／</a:t>
              </a:r>
              <a:r>
                <a:rPr kumimoji="1" lang="en-US" altLang="ja-JP" sz="2772" dirty="0"/>
                <a:t>9:00</a:t>
              </a:r>
              <a:r>
                <a:rPr kumimoji="1" lang="ja-JP" altLang="en-US" sz="2772" dirty="0"/>
                <a:t>～</a:t>
              </a:r>
              <a:r>
                <a:rPr kumimoji="1" lang="en-US" altLang="ja-JP" sz="2772" dirty="0"/>
                <a:t>18:00</a:t>
              </a:r>
              <a:r>
                <a:rPr kumimoji="1" lang="ja-JP" altLang="en-US" sz="2772" dirty="0"/>
                <a:t>  定休日／土日祝</a:t>
              </a:r>
              <a:endParaRPr kumimoji="1" lang="en-US" altLang="ja-JP" sz="2772" dirty="0"/>
            </a:p>
            <a:p>
              <a:r>
                <a:rPr kumimoji="1" lang="en-US" altLang="ja-JP" sz="2772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772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38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64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59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1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209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6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04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78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06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56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kumimoji="1"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kumimoji="1"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27</cp:revision>
  <dcterms:created xsi:type="dcterms:W3CDTF">2019-10-04T02:06:44Z</dcterms:created>
  <dcterms:modified xsi:type="dcterms:W3CDTF">2024-06-25T08:19:16Z</dcterms:modified>
</cp:coreProperties>
</file>