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" userDrawn="1">
          <p15:clr>
            <a:srgbClr val="A4A3A4"/>
          </p15:clr>
        </p15:guide>
        <p15:guide id="2" pos="110" userDrawn="1">
          <p15:clr>
            <a:srgbClr val="A4A3A4"/>
          </p15:clr>
        </p15:guide>
        <p15:guide id="3" pos="204" userDrawn="1">
          <p15:clr>
            <a:srgbClr val="A4A3A4"/>
          </p15:clr>
        </p15:guide>
        <p15:guide id="4" pos="9320" userDrawn="1">
          <p15:clr>
            <a:srgbClr val="A4A3A4"/>
          </p15:clr>
        </p15:guide>
        <p15:guide id="5" pos="9414" userDrawn="1">
          <p15:clr>
            <a:srgbClr val="A4A3A4"/>
          </p15:clr>
        </p15:guide>
        <p15:guide id="6" orient="horz" pos="13282" userDrawn="1">
          <p15:clr>
            <a:srgbClr val="A4A3A4"/>
          </p15:clr>
        </p15:guide>
        <p15:guide id="7" orient="horz" pos="13377" userDrawn="1">
          <p15:clr>
            <a:srgbClr val="A4A3A4"/>
          </p15:clr>
        </p15:guide>
        <p15:guide id="8" orient="horz" pos="1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2376" y="114"/>
      </p:cViewPr>
      <p:guideLst>
        <p:guide orient="horz" pos="93"/>
        <p:guide pos="110"/>
        <p:guide pos="204"/>
        <p:guide pos="9320"/>
        <p:guide pos="9414"/>
        <p:guide orient="horz" pos="13282"/>
        <p:guide orient="horz" pos="13377"/>
        <p:guide orient="horz" pos="1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283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08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832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16205166" y="2377289"/>
            <a:ext cx="14098731" cy="11453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990" dirty="0"/>
              <a:t>A2</a:t>
            </a:r>
            <a:r>
              <a:rPr kumimoji="1" lang="ja-JP" altLang="en-US" sz="4990" dirty="0"/>
              <a:t>サイズ　タテ</a:t>
            </a:r>
            <a:endParaRPr kumimoji="1" lang="en-US" altLang="ja-JP" sz="4990" dirty="0"/>
          </a:p>
          <a:p>
            <a:endParaRPr kumimoji="1" lang="en-US" altLang="ja-JP" sz="3504" dirty="0"/>
          </a:p>
          <a:p>
            <a:r>
              <a:rPr kumimoji="1" lang="en-US" altLang="ja-JP" sz="3881" dirty="0"/>
              <a:t>【</a:t>
            </a:r>
            <a:r>
              <a:rPr kumimoji="1" lang="ja-JP" altLang="en-US" sz="3881" dirty="0"/>
              <a:t>デザイン作成上の注意事項</a:t>
            </a:r>
            <a:r>
              <a:rPr kumimoji="1" lang="en-US" altLang="ja-JP" sz="3881" dirty="0"/>
              <a:t>】</a:t>
            </a:r>
          </a:p>
          <a:p>
            <a:r>
              <a:rPr kumimoji="1" lang="ja-JP" altLang="en-US" sz="3881" dirty="0"/>
              <a:t>■</a:t>
            </a:r>
            <a:r>
              <a:rPr kumimoji="1" lang="ja-JP" altLang="en-US" sz="3881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3881" dirty="0"/>
              <a:t>してください。</a:t>
            </a:r>
            <a:endParaRPr kumimoji="1" lang="en-US" altLang="ja-JP" sz="3881" dirty="0"/>
          </a:p>
          <a:p>
            <a:r>
              <a:rPr kumimoji="1" lang="ja-JP" altLang="en-US" sz="3881" i="0" dirty="0"/>
              <a:t>■</a:t>
            </a:r>
            <a:r>
              <a:rPr kumimoji="1" lang="ja-JP" altLang="en-US" sz="3881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3881" i="0" dirty="0"/>
              <a:t>です。</a:t>
            </a:r>
            <a:endParaRPr kumimoji="1" lang="en-US" altLang="ja-JP" sz="3881" i="0" dirty="0"/>
          </a:p>
          <a:p>
            <a:r>
              <a:rPr kumimoji="1" lang="ja-JP" altLang="en-US" sz="3881" i="0" dirty="0"/>
              <a:t>■</a:t>
            </a:r>
            <a:r>
              <a:rPr kumimoji="1" lang="ja-JP" altLang="en-US" sz="3881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3881" i="0" dirty="0">
              <a:solidFill>
                <a:srgbClr val="FF0000"/>
              </a:solidFill>
            </a:endParaRPr>
          </a:p>
          <a:p>
            <a:r>
              <a:rPr kumimoji="1" lang="ja-JP" altLang="en-US" sz="3881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3881" i="0" dirty="0"/>
              <a:t>してください。</a:t>
            </a:r>
            <a:endParaRPr kumimoji="1" lang="en-US" altLang="ja-JP" sz="3881" i="0" dirty="0"/>
          </a:p>
          <a:p>
            <a:r>
              <a:rPr kumimoji="1" lang="ja-JP" altLang="en-US" sz="3881" i="0" dirty="0"/>
              <a:t>■両面印刷の場合はスライドを複製してください。</a:t>
            </a:r>
            <a:endParaRPr kumimoji="1" lang="en-US" altLang="ja-JP" sz="3881" i="0" dirty="0"/>
          </a:p>
          <a:p>
            <a:endParaRPr kumimoji="1" lang="en-US" altLang="ja-JP" sz="3504" dirty="0"/>
          </a:p>
          <a:p>
            <a:r>
              <a:rPr kumimoji="1" lang="en-US" altLang="ja-JP" sz="3504" dirty="0"/>
              <a:t>【</a:t>
            </a:r>
            <a:r>
              <a:rPr kumimoji="1" lang="ja-JP" altLang="en-US" sz="3504" dirty="0"/>
              <a:t>データ保存時の注意事項</a:t>
            </a:r>
            <a:r>
              <a:rPr kumimoji="1" lang="en-US" altLang="ja-JP" sz="3504" dirty="0"/>
              <a:t>】</a:t>
            </a:r>
          </a:p>
          <a:p>
            <a:r>
              <a:rPr kumimoji="1" lang="ja-JP" altLang="en-US" sz="3504" dirty="0"/>
              <a:t>左上のツールバーのファイルを選択</a:t>
            </a:r>
            <a:endParaRPr kumimoji="1" lang="en-US" altLang="ja-JP" sz="3504" dirty="0"/>
          </a:p>
          <a:p>
            <a:r>
              <a:rPr kumimoji="1" lang="ja-JP" altLang="en-US" sz="3504" dirty="0"/>
              <a:t>　→名前を付けて保存</a:t>
            </a:r>
            <a:endParaRPr kumimoji="1" lang="en-US" altLang="ja-JP" sz="3504" dirty="0"/>
          </a:p>
          <a:p>
            <a:r>
              <a:rPr kumimoji="1" lang="ja-JP" altLang="en-US" sz="3504" dirty="0"/>
              <a:t>　　→保存先の選択</a:t>
            </a:r>
            <a:endParaRPr kumimoji="1" lang="en-US" altLang="ja-JP" sz="3504" dirty="0"/>
          </a:p>
          <a:p>
            <a:r>
              <a:rPr kumimoji="1" lang="ja-JP" altLang="en-US" sz="3504" dirty="0"/>
              <a:t>　　　→ファイル名の入力</a:t>
            </a:r>
            <a:endParaRPr kumimoji="1" lang="en-US" altLang="ja-JP" sz="3504" dirty="0"/>
          </a:p>
          <a:p>
            <a:r>
              <a:rPr kumimoji="1" lang="ja-JP" altLang="en-US" sz="3504" dirty="0"/>
              <a:t>　　　　→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350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350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350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350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504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3504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350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504" dirty="0"/>
              <a:t>　　　　　→保存</a:t>
            </a:r>
            <a:endParaRPr kumimoji="1" lang="en-US" altLang="ja-JP" sz="3504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14970047" y="-6397036"/>
            <a:ext cx="0" cy="638614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149700" y="-6397036"/>
            <a:ext cx="0" cy="638614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149700" y="21394517"/>
            <a:ext cx="0" cy="638614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14970047" y="21394517"/>
            <a:ext cx="0" cy="638614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5714007" y="150596"/>
            <a:ext cx="569919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15125524" y="21234075"/>
            <a:ext cx="569919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5709993" y="21234075"/>
            <a:ext cx="569919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15125524" y="150596"/>
            <a:ext cx="569919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5714007" y="301193"/>
            <a:ext cx="56991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15125524" y="301193"/>
            <a:ext cx="56991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5711537" y="21083478"/>
            <a:ext cx="56991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15125524" y="21083478"/>
            <a:ext cx="56991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299401" y="-6397036"/>
            <a:ext cx="0" cy="638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14820347" y="-6397036"/>
            <a:ext cx="0" cy="638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14820347" y="21394517"/>
            <a:ext cx="0" cy="638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299401" y="21394517"/>
            <a:ext cx="0" cy="638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15676902" y="15008383"/>
            <a:ext cx="7624275" cy="4335730"/>
            <a:chOff x="4734501" y="2421252"/>
            <a:chExt cx="9219048" cy="5670801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759417" cy="1794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772" dirty="0"/>
                <a:t>FD</a:t>
              </a:r>
              <a:r>
                <a:rPr kumimoji="1" lang="ja-JP" altLang="en-US" sz="2772" dirty="0"/>
                <a:t>：</a:t>
              </a:r>
              <a:r>
                <a:rPr kumimoji="1" lang="en-US" altLang="ja-JP" sz="2772" dirty="0"/>
                <a:t>0120-700-679</a:t>
              </a:r>
            </a:p>
            <a:p>
              <a:r>
                <a:rPr kumimoji="1" lang="ja-JP" altLang="en-US" sz="2772" dirty="0"/>
                <a:t>受付時間／</a:t>
              </a:r>
              <a:r>
                <a:rPr kumimoji="1" lang="en-US" altLang="ja-JP" sz="2772" dirty="0"/>
                <a:t>9:00</a:t>
              </a:r>
              <a:r>
                <a:rPr kumimoji="1" lang="ja-JP" altLang="en-US" sz="2772" dirty="0"/>
                <a:t>～</a:t>
              </a:r>
              <a:r>
                <a:rPr kumimoji="1" lang="en-US" altLang="ja-JP" sz="2772" dirty="0"/>
                <a:t>18:00</a:t>
              </a:r>
              <a:r>
                <a:rPr kumimoji="1" lang="ja-JP" altLang="en-US" sz="2772" dirty="0"/>
                <a:t>  定休日／土日祝</a:t>
              </a:r>
              <a:endParaRPr kumimoji="1" lang="en-US" altLang="ja-JP" sz="2772" dirty="0"/>
            </a:p>
            <a:p>
              <a:r>
                <a:rPr kumimoji="1" lang="en-US" altLang="ja-JP" sz="2772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2772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94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88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051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20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132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72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30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33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41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402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25</cp:revision>
  <dcterms:created xsi:type="dcterms:W3CDTF">2019-10-04T02:06:44Z</dcterms:created>
  <dcterms:modified xsi:type="dcterms:W3CDTF">2024-06-25T08:18:45Z</dcterms:modified>
</cp:coreProperties>
</file>