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3"/>
  </p:notesMasterIdLst>
  <p:sldIdLst>
    <p:sldId id="258" r:id="rId2"/>
  </p:sldIdLst>
  <p:sldSz cx="30275213" cy="21383625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5" userDrawn="1">
          <p15:clr>
            <a:srgbClr val="A4A3A4"/>
          </p15:clr>
        </p15:guide>
        <p15:guide id="2" pos="156" userDrawn="1">
          <p15:clr>
            <a:srgbClr val="A4A3A4"/>
          </p15:clr>
        </p15:guide>
        <p15:guide id="3" pos="267" userDrawn="1">
          <p15:clr>
            <a:srgbClr val="A4A3A4"/>
          </p15:clr>
        </p15:guide>
        <p15:guide id="4" pos="18804" userDrawn="1">
          <p15:clr>
            <a:srgbClr val="A4A3A4"/>
          </p15:clr>
        </p15:guide>
        <p15:guide id="5" pos="18939" userDrawn="1">
          <p15:clr>
            <a:srgbClr val="A4A3A4"/>
          </p15:clr>
        </p15:guide>
        <p15:guide id="6" orient="horz" pos="13182" userDrawn="1">
          <p15:clr>
            <a:srgbClr val="A4A3A4"/>
          </p15:clr>
        </p15:guide>
        <p15:guide id="7" orient="horz" pos="13360" userDrawn="1">
          <p15:clr>
            <a:srgbClr val="A4A3A4"/>
          </p15:clr>
        </p15:guide>
        <p15:guide id="8" orient="horz" pos="2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1" d="100"/>
          <a:sy n="21" d="100"/>
        </p:scale>
        <p:origin x="1434" y="90"/>
      </p:cViewPr>
      <p:guideLst>
        <p:guide orient="horz" pos="155"/>
        <p:guide pos="156"/>
        <p:guide pos="267"/>
        <p:guide pos="18804"/>
        <p:guide pos="18939"/>
        <p:guide orient="horz" pos="13182"/>
        <p:guide orient="horz" pos="13360"/>
        <p:guide orient="horz" pos="28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33700" y="857250"/>
            <a:ext cx="32766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1pPr>
    <a:lvl2pPr marL="899952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2pPr>
    <a:lvl3pPr marL="1799905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3pPr>
    <a:lvl4pPr marL="2699857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4pPr>
    <a:lvl5pPr marL="3599810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5pPr>
    <a:lvl6pPr marL="4499762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6pPr>
    <a:lvl7pPr marL="5399715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7pPr>
    <a:lvl8pPr marL="6299667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8pPr>
    <a:lvl9pPr marL="7199620" algn="l" defTabSz="1799905" rtl="0" eaLnBrk="1" latinLnBrk="0" hangingPunct="1">
      <a:defRPr kumimoji="1" sz="236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3499590"/>
            <a:ext cx="25733931" cy="7444669"/>
          </a:xfrm>
        </p:spPr>
        <p:txBody>
          <a:bodyPr anchor="b"/>
          <a:lstStyle>
            <a:lvl1pPr algn="ctr">
              <a:defRPr sz="187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7483"/>
            </a:lvl1pPr>
            <a:lvl2pPr marL="1425595" indent="0" algn="ctr">
              <a:buNone/>
              <a:defRPr sz="6236"/>
            </a:lvl2pPr>
            <a:lvl3pPr marL="2851191" indent="0" algn="ctr">
              <a:buNone/>
              <a:defRPr sz="5613"/>
            </a:lvl3pPr>
            <a:lvl4pPr marL="4276786" indent="0" algn="ctr">
              <a:buNone/>
              <a:defRPr sz="4989"/>
            </a:lvl4pPr>
            <a:lvl5pPr marL="5702381" indent="0" algn="ctr">
              <a:buNone/>
              <a:defRPr sz="4989"/>
            </a:lvl5pPr>
            <a:lvl6pPr marL="7127977" indent="0" algn="ctr">
              <a:buNone/>
              <a:defRPr sz="4989"/>
            </a:lvl6pPr>
            <a:lvl7pPr marL="8553572" indent="0" algn="ctr">
              <a:buNone/>
              <a:defRPr sz="4989"/>
            </a:lvl7pPr>
            <a:lvl8pPr marL="9979167" indent="0" algn="ctr">
              <a:buNone/>
              <a:defRPr sz="4989"/>
            </a:lvl8pPr>
            <a:lvl9pPr marL="11404763" indent="0" algn="ctr">
              <a:buNone/>
              <a:defRPr sz="4989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0922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485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138480"/>
            <a:ext cx="6528093" cy="1812163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138480"/>
            <a:ext cx="19205838" cy="181216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288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31380850" y="1119962"/>
            <a:ext cx="20309453" cy="10750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842" dirty="0"/>
              <a:t>A1</a:t>
            </a:r>
            <a:r>
              <a:rPr kumimoji="1" lang="ja-JP" altLang="en-US" sz="7842" dirty="0"/>
              <a:t>サイズ　ヨコ</a:t>
            </a:r>
            <a:endParaRPr kumimoji="1" lang="en-US" altLang="ja-JP" sz="7842" dirty="0"/>
          </a:p>
          <a:p>
            <a:endParaRPr kumimoji="1" lang="en-US" altLang="ja-JP" sz="4950" dirty="0"/>
          </a:p>
          <a:p>
            <a:r>
              <a:rPr kumimoji="1" lang="en-US" altLang="ja-JP" sz="3137" dirty="0"/>
              <a:t>【</a:t>
            </a:r>
            <a:r>
              <a:rPr kumimoji="1" lang="ja-JP" altLang="en-US" sz="3137" dirty="0"/>
              <a:t>デザイン作成上の注意事項</a:t>
            </a:r>
            <a:r>
              <a:rPr kumimoji="1" lang="en-US" altLang="ja-JP" sz="3137" dirty="0"/>
              <a:t>】</a:t>
            </a:r>
          </a:p>
          <a:p>
            <a:r>
              <a:rPr kumimoji="1" lang="ja-JP" altLang="en-US" sz="3137" dirty="0"/>
              <a:t>■</a:t>
            </a:r>
            <a:r>
              <a:rPr kumimoji="1" lang="ja-JP" altLang="en-US" sz="3137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3137" dirty="0"/>
              <a:t>してください。</a:t>
            </a:r>
            <a:endParaRPr kumimoji="1" lang="en-US" altLang="ja-JP" sz="3137" dirty="0"/>
          </a:p>
          <a:p>
            <a:r>
              <a:rPr kumimoji="1" lang="ja-JP" altLang="en-US" sz="3137" i="0" dirty="0"/>
              <a:t>■</a:t>
            </a:r>
            <a:r>
              <a:rPr kumimoji="1" lang="ja-JP" altLang="en-US" sz="3137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3137" i="0" dirty="0"/>
              <a:t>です。</a:t>
            </a:r>
            <a:endParaRPr kumimoji="1" lang="en-US" altLang="ja-JP" sz="3137" i="0" dirty="0"/>
          </a:p>
          <a:p>
            <a:r>
              <a:rPr kumimoji="1" lang="ja-JP" altLang="en-US" sz="3137" i="0" dirty="0"/>
              <a:t>■</a:t>
            </a:r>
            <a:r>
              <a:rPr kumimoji="1" lang="ja-JP" altLang="en-US" sz="3137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3137" i="0" dirty="0">
              <a:solidFill>
                <a:srgbClr val="FF0000"/>
              </a:solidFill>
            </a:endParaRPr>
          </a:p>
          <a:p>
            <a:r>
              <a:rPr kumimoji="1" lang="ja-JP" altLang="en-US" sz="3137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3137" i="0" dirty="0"/>
              <a:t>してください。</a:t>
            </a:r>
            <a:endParaRPr kumimoji="1" lang="en-US" altLang="ja-JP" sz="3137" i="0" dirty="0"/>
          </a:p>
          <a:p>
            <a:r>
              <a:rPr kumimoji="1" lang="ja-JP" altLang="en-US" sz="3137" i="0" dirty="0"/>
              <a:t>■両面印刷の場合はスライドを複製してください。</a:t>
            </a:r>
            <a:endParaRPr kumimoji="1" lang="en-US" altLang="ja-JP" sz="3137" i="0" dirty="0"/>
          </a:p>
          <a:p>
            <a:endParaRPr kumimoji="1" lang="en-US" altLang="ja-JP" sz="3137" dirty="0"/>
          </a:p>
          <a:p>
            <a:r>
              <a:rPr kumimoji="1" lang="en-US" altLang="ja-JP" sz="3137" dirty="0"/>
              <a:t>【</a:t>
            </a:r>
            <a:r>
              <a:rPr kumimoji="1" lang="ja-JP" altLang="en-US" sz="3137" dirty="0"/>
              <a:t>データ保存時の注意事項</a:t>
            </a:r>
            <a:r>
              <a:rPr kumimoji="1" lang="en-US" altLang="ja-JP" sz="3137" dirty="0"/>
              <a:t>】</a:t>
            </a:r>
          </a:p>
          <a:p>
            <a:r>
              <a:rPr kumimoji="1" lang="ja-JP" altLang="en-US" sz="3137" dirty="0"/>
              <a:t>左上のツールバーのファイルを選択</a:t>
            </a:r>
            <a:endParaRPr kumimoji="1" lang="en-US" altLang="ja-JP" sz="3137" dirty="0"/>
          </a:p>
          <a:p>
            <a:r>
              <a:rPr kumimoji="1" lang="ja-JP" altLang="en-US" sz="3137" dirty="0"/>
              <a:t>　→名前を付けて保存</a:t>
            </a:r>
            <a:endParaRPr kumimoji="1" lang="en-US" altLang="ja-JP" sz="3137" dirty="0"/>
          </a:p>
          <a:p>
            <a:r>
              <a:rPr kumimoji="1" lang="ja-JP" altLang="en-US" sz="3137" dirty="0"/>
              <a:t>　　→保存先の選択</a:t>
            </a:r>
            <a:endParaRPr kumimoji="1" lang="en-US" altLang="ja-JP" sz="3137" dirty="0"/>
          </a:p>
          <a:p>
            <a:r>
              <a:rPr kumimoji="1" lang="ja-JP" altLang="en-US" sz="3137" dirty="0"/>
              <a:t>　　　→ファイル名の入力</a:t>
            </a:r>
            <a:endParaRPr kumimoji="1" lang="en-US" altLang="ja-JP" sz="3137" dirty="0"/>
          </a:p>
          <a:p>
            <a:r>
              <a:rPr kumimoji="1" lang="ja-JP" altLang="en-US" sz="3137" dirty="0"/>
              <a:t>　　　　→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313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313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313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313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3137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3137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3137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3137" dirty="0"/>
              <a:t>　　　　　→保存</a:t>
            </a:r>
            <a:endParaRPr kumimoji="1" lang="en-US" altLang="ja-JP" sz="3137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30063478" y="-6397360"/>
            <a:ext cx="0" cy="6386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216260" y="-6403025"/>
            <a:ext cx="0" cy="6386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213216" y="21388293"/>
            <a:ext cx="0" cy="6386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30063478" y="21388293"/>
            <a:ext cx="0" cy="638614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11426892" y="211725"/>
            <a:ext cx="11412144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30279917" y="21172463"/>
            <a:ext cx="11412144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11416842" y="21172463"/>
            <a:ext cx="11412144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30279917" y="211725"/>
            <a:ext cx="11412144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11426892" y="423449"/>
            <a:ext cx="114121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30279917" y="423449"/>
            <a:ext cx="114121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11423451" y="20960738"/>
            <a:ext cx="114121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30279917" y="20960738"/>
            <a:ext cx="1141214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426432" y="-6397360"/>
            <a:ext cx="0" cy="6386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29850261" y="-6397360"/>
            <a:ext cx="0" cy="6386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29850261" y="21388293"/>
            <a:ext cx="0" cy="6386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426432" y="21388293"/>
            <a:ext cx="0" cy="63861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CA5121-E1EB-75CD-B657-45CB08461E4E}"/>
              </a:ext>
            </a:extLst>
          </p:cNvPr>
          <p:cNvGrpSpPr/>
          <p:nvPr userDrawn="1"/>
        </p:nvGrpSpPr>
        <p:grpSpPr>
          <a:xfrm>
            <a:off x="30832922" y="13332477"/>
            <a:ext cx="9935191" cy="6069028"/>
            <a:chOff x="4734501" y="2421252"/>
            <a:chExt cx="9219048" cy="5646043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B3DF358A-296D-E26B-B1E9-1282E6751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D9DC3A2-00C9-6886-234A-A33008663BCA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8359802" cy="1769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921" dirty="0"/>
                <a:t>FD</a:t>
              </a:r>
              <a:r>
                <a:rPr kumimoji="1" lang="ja-JP" altLang="en-US" sz="3921" dirty="0"/>
                <a:t>：</a:t>
              </a:r>
              <a:r>
                <a:rPr kumimoji="1" lang="en-US" altLang="ja-JP" sz="3921" dirty="0"/>
                <a:t>0120-700-679</a:t>
              </a:r>
            </a:p>
            <a:p>
              <a:r>
                <a:rPr kumimoji="1" lang="ja-JP" altLang="en-US" sz="3921" dirty="0"/>
                <a:t>受付時間／</a:t>
              </a:r>
              <a:r>
                <a:rPr kumimoji="1" lang="en-US" altLang="ja-JP" sz="3921" dirty="0"/>
                <a:t>9:00</a:t>
              </a:r>
              <a:r>
                <a:rPr kumimoji="1" lang="ja-JP" altLang="en-US" sz="3921" dirty="0"/>
                <a:t>～</a:t>
              </a:r>
              <a:r>
                <a:rPr kumimoji="1" lang="en-US" altLang="ja-JP" sz="3921" dirty="0"/>
                <a:t>18:00</a:t>
              </a:r>
              <a:r>
                <a:rPr kumimoji="1" lang="ja-JP" altLang="en-US" sz="3921" dirty="0"/>
                <a:t>  定休日／土日祝</a:t>
              </a:r>
              <a:endParaRPr kumimoji="1" lang="en-US" altLang="ja-JP" sz="3921" dirty="0"/>
            </a:p>
            <a:p>
              <a:r>
                <a:rPr kumimoji="1" lang="en-US" altLang="ja-JP" sz="3921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3921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9866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8563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5331063"/>
            <a:ext cx="26112371" cy="8894992"/>
          </a:xfrm>
        </p:spPr>
        <p:txBody>
          <a:bodyPr anchor="b"/>
          <a:lstStyle>
            <a:lvl1pPr>
              <a:defRPr sz="1870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14310205"/>
            <a:ext cx="26112371" cy="4677666"/>
          </a:xfrm>
        </p:spPr>
        <p:txBody>
          <a:bodyPr/>
          <a:lstStyle>
            <a:lvl1pPr marL="0" indent="0">
              <a:buNone/>
              <a:defRPr sz="7483">
                <a:solidFill>
                  <a:schemeClr val="tx1"/>
                </a:solidFill>
              </a:defRPr>
            </a:lvl1pPr>
            <a:lvl2pPr marL="1425595" indent="0">
              <a:buNone/>
              <a:defRPr sz="6236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4891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497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138485"/>
            <a:ext cx="26112371" cy="413317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5241960"/>
            <a:ext cx="12807832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7810963"/>
            <a:ext cx="12807832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5241960"/>
            <a:ext cx="12870909" cy="2569003"/>
          </a:xfrm>
        </p:spPr>
        <p:txBody>
          <a:bodyPr anchor="b"/>
          <a:lstStyle>
            <a:lvl1pPr marL="0" indent="0">
              <a:buNone/>
              <a:defRPr sz="7483" b="1"/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7810963"/>
            <a:ext cx="12870909" cy="114887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66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401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5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3078850"/>
            <a:ext cx="15326827" cy="15196234"/>
          </a:xfrm>
        </p:spPr>
        <p:txBody>
          <a:bodyPr/>
          <a:lstStyle>
            <a:lvl1pPr>
              <a:defRPr sz="9978"/>
            </a:lvl1pPr>
            <a:lvl2pPr>
              <a:defRPr sz="8731"/>
            </a:lvl2pPr>
            <a:lvl3pPr>
              <a:defRPr sz="7483"/>
            </a:lvl3pPr>
            <a:lvl4pPr>
              <a:defRPr sz="6236"/>
            </a:lvl4pPr>
            <a:lvl5pPr>
              <a:defRPr sz="6236"/>
            </a:lvl5pPr>
            <a:lvl6pPr>
              <a:defRPr sz="6236"/>
            </a:lvl6pPr>
            <a:lvl7pPr>
              <a:defRPr sz="6236"/>
            </a:lvl7pPr>
            <a:lvl8pPr>
              <a:defRPr sz="6236"/>
            </a:lvl8pPr>
            <a:lvl9pPr>
              <a:defRPr sz="623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571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1425575"/>
            <a:ext cx="9764544" cy="4989513"/>
          </a:xfrm>
        </p:spPr>
        <p:txBody>
          <a:bodyPr anchor="b"/>
          <a:lstStyle>
            <a:lvl1pPr>
              <a:defRPr sz="997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3078850"/>
            <a:ext cx="15326827" cy="15196234"/>
          </a:xfrm>
        </p:spPr>
        <p:txBody>
          <a:bodyPr anchor="t"/>
          <a:lstStyle>
            <a:lvl1pPr marL="0" indent="0">
              <a:buNone/>
              <a:defRPr sz="9978"/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6415088"/>
            <a:ext cx="9764544" cy="11884743"/>
          </a:xfrm>
        </p:spPr>
        <p:txBody>
          <a:bodyPr/>
          <a:lstStyle>
            <a:lvl1pPr marL="0" indent="0">
              <a:buNone/>
              <a:defRPr sz="4989"/>
            </a:lvl1pPr>
            <a:lvl2pPr marL="1425595" indent="0">
              <a:buNone/>
              <a:defRPr sz="4365"/>
            </a:lvl2pPr>
            <a:lvl3pPr marL="2851191" indent="0">
              <a:buNone/>
              <a:defRPr sz="3742"/>
            </a:lvl3pPr>
            <a:lvl4pPr marL="4276786" indent="0">
              <a:buNone/>
              <a:defRPr sz="3118"/>
            </a:lvl4pPr>
            <a:lvl5pPr marL="5702381" indent="0">
              <a:buNone/>
              <a:defRPr sz="3118"/>
            </a:lvl5pPr>
            <a:lvl6pPr marL="7127977" indent="0">
              <a:buNone/>
              <a:defRPr sz="3118"/>
            </a:lvl6pPr>
            <a:lvl7pPr marL="8553572" indent="0">
              <a:buNone/>
              <a:defRPr sz="3118"/>
            </a:lvl7pPr>
            <a:lvl8pPr marL="9979167" indent="0">
              <a:buNone/>
              <a:defRPr sz="3118"/>
            </a:lvl8pPr>
            <a:lvl9pPr marL="11404763" indent="0">
              <a:buNone/>
              <a:defRPr sz="311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47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1138485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57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19819457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4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06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l" defTabSz="2851191" rtl="0" eaLnBrk="1" latinLnBrk="0" hangingPunct="1">
        <a:lnSpc>
          <a:spcPct val="90000"/>
        </a:lnSpc>
        <a:spcBef>
          <a:spcPct val="0"/>
        </a:spcBef>
        <a:buNone/>
        <a:defRPr kumimoji="1" sz="137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2798" indent="-712798" algn="l" defTabSz="2851191" rtl="0" eaLnBrk="1" latinLnBrk="0" hangingPunct="1">
        <a:lnSpc>
          <a:spcPct val="90000"/>
        </a:lnSpc>
        <a:spcBef>
          <a:spcPts val="3118"/>
        </a:spcBef>
        <a:buFont typeface="Arial" panose="020B0604020202020204" pitchFamily="34" charset="0"/>
        <a:buChar char="•"/>
        <a:defRPr kumimoji="1" sz="8731" kern="1200">
          <a:solidFill>
            <a:schemeClr val="tx1"/>
          </a:solidFill>
          <a:latin typeface="+mn-lt"/>
          <a:ea typeface="+mn-ea"/>
          <a:cs typeface="+mn-cs"/>
        </a:defRPr>
      </a:lvl1pPr>
      <a:lvl2pPr marL="2138393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7483" kern="1200">
          <a:solidFill>
            <a:schemeClr val="tx1"/>
          </a:solidFill>
          <a:latin typeface="+mn-lt"/>
          <a:ea typeface="+mn-ea"/>
          <a:cs typeface="+mn-cs"/>
        </a:defRPr>
      </a:lvl2pPr>
      <a:lvl3pPr marL="3563988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6236" kern="1200">
          <a:solidFill>
            <a:schemeClr val="tx1"/>
          </a:solidFill>
          <a:latin typeface="+mn-lt"/>
          <a:ea typeface="+mn-ea"/>
          <a:cs typeface="+mn-cs"/>
        </a:defRPr>
      </a:lvl3pPr>
      <a:lvl4pPr marL="498958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6415179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840774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926637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10691965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2117560" indent="-712798" algn="l" defTabSz="2851191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kumimoji="1"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小宮 菜津美</cp:lastModifiedBy>
  <cp:revision>27</cp:revision>
  <dcterms:created xsi:type="dcterms:W3CDTF">2019-10-04T02:06:44Z</dcterms:created>
  <dcterms:modified xsi:type="dcterms:W3CDTF">2024-06-25T08:19:52Z</dcterms:modified>
</cp:coreProperties>
</file>