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</p:sldIdLst>
  <p:sldSz cx="21383625" cy="302752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2" userDrawn="1">
          <p15:clr>
            <a:srgbClr val="A4A3A4"/>
          </p15:clr>
        </p15:guide>
        <p15:guide id="2" pos="155" userDrawn="1">
          <p15:clr>
            <a:srgbClr val="A4A3A4"/>
          </p15:clr>
        </p15:guide>
        <p15:guide id="3" pos="288" userDrawn="1">
          <p15:clr>
            <a:srgbClr val="A4A3A4"/>
          </p15:clr>
        </p15:guide>
        <p15:guide id="4" pos="13182" userDrawn="1">
          <p15:clr>
            <a:srgbClr val="A4A3A4"/>
          </p15:clr>
        </p15:guide>
        <p15:guide id="5" pos="13315" userDrawn="1">
          <p15:clr>
            <a:srgbClr val="A4A3A4"/>
          </p15:clr>
        </p15:guide>
        <p15:guide id="6" orient="horz" pos="18804" userDrawn="1">
          <p15:clr>
            <a:srgbClr val="A4A3A4"/>
          </p15:clr>
        </p15:guide>
        <p15:guide id="7" orient="horz" pos="18939" userDrawn="1">
          <p15:clr>
            <a:srgbClr val="A4A3A4"/>
          </p15:clr>
        </p15:guide>
        <p15:guide id="8" orient="horz" pos="2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6" d="100"/>
          <a:sy n="16" d="100"/>
        </p:scale>
        <p:origin x="2364" y="84"/>
      </p:cViewPr>
      <p:guideLst>
        <p:guide orient="horz" pos="132"/>
        <p:guide pos="155"/>
        <p:guide pos="288"/>
        <p:guide pos="13182"/>
        <p:guide pos="13315"/>
        <p:guide orient="horz" pos="18804"/>
        <p:guide orient="horz" pos="18939"/>
        <p:guide orient="horz" pos="2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4954765"/>
            <a:ext cx="18176081" cy="10540259"/>
          </a:xfrm>
        </p:spPr>
        <p:txBody>
          <a:bodyPr anchor="b"/>
          <a:lstStyle>
            <a:lvl1pPr algn="ctr">
              <a:defRPr sz="1403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15901497"/>
            <a:ext cx="16037719" cy="7309499"/>
          </a:xfrm>
        </p:spPr>
        <p:txBody>
          <a:bodyPr/>
          <a:lstStyle>
            <a:lvl1pPr marL="0" indent="0" algn="ctr">
              <a:buNone/>
              <a:defRPr sz="5612"/>
            </a:lvl1pPr>
            <a:lvl2pPr marL="1069162" indent="0" algn="ctr">
              <a:buNone/>
              <a:defRPr sz="4677"/>
            </a:lvl2pPr>
            <a:lvl3pPr marL="2138324" indent="0" algn="ctr">
              <a:buNone/>
              <a:defRPr sz="4209"/>
            </a:lvl3pPr>
            <a:lvl4pPr marL="3207487" indent="0" algn="ctr">
              <a:buNone/>
              <a:defRPr sz="3742"/>
            </a:lvl4pPr>
            <a:lvl5pPr marL="4276649" indent="0" algn="ctr">
              <a:buNone/>
              <a:defRPr sz="3742"/>
            </a:lvl5pPr>
            <a:lvl6pPr marL="5345811" indent="0" algn="ctr">
              <a:buNone/>
              <a:defRPr sz="3742"/>
            </a:lvl6pPr>
            <a:lvl7pPr marL="6414973" indent="0" algn="ctr">
              <a:buNone/>
              <a:defRPr sz="3742"/>
            </a:lvl7pPr>
            <a:lvl8pPr marL="7484135" indent="0" algn="ctr">
              <a:buNone/>
              <a:defRPr sz="3742"/>
            </a:lvl8pPr>
            <a:lvl9pPr marL="8553298" indent="0" algn="ctr">
              <a:buNone/>
              <a:defRPr sz="3742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0500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5181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1611875"/>
            <a:ext cx="4610844" cy="2565684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1611875"/>
            <a:ext cx="13565237" cy="2565684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8142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B37F379-7432-4EF6-BDB1-B61E414EC4A5}"/>
              </a:ext>
            </a:extLst>
          </p:cNvPr>
          <p:cNvSpPr txBox="1"/>
          <p:nvPr userDrawn="1"/>
        </p:nvSpPr>
        <p:spPr>
          <a:xfrm>
            <a:off x="22919317" y="3365796"/>
            <a:ext cx="19888778" cy="161610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57" dirty="0"/>
              <a:t>A1</a:t>
            </a:r>
            <a:r>
              <a:rPr kumimoji="1" lang="ja-JP" altLang="en-US" sz="7057" dirty="0"/>
              <a:t>サイズ　タテ</a:t>
            </a:r>
            <a:endParaRPr kumimoji="1" lang="en-US" altLang="ja-JP" sz="7057" dirty="0"/>
          </a:p>
          <a:p>
            <a:endParaRPr kumimoji="1" lang="en-US" altLang="ja-JP" sz="4956" dirty="0"/>
          </a:p>
          <a:p>
            <a:r>
              <a:rPr kumimoji="1" lang="en-US" altLang="ja-JP" sz="5489" dirty="0"/>
              <a:t>【</a:t>
            </a:r>
            <a:r>
              <a:rPr kumimoji="1" lang="ja-JP" altLang="en-US" sz="5489" dirty="0"/>
              <a:t>デザイン作成上の注意事項</a:t>
            </a:r>
            <a:r>
              <a:rPr kumimoji="1" lang="en-US" altLang="ja-JP" sz="5489" dirty="0"/>
              <a:t>】</a:t>
            </a:r>
          </a:p>
          <a:p>
            <a:r>
              <a:rPr kumimoji="1" lang="ja-JP" altLang="en-US" sz="5489" dirty="0"/>
              <a:t>■</a:t>
            </a:r>
            <a:r>
              <a:rPr kumimoji="1" lang="ja-JP" altLang="en-US" sz="5489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5489" dirty="0"/>
              <a:t>してください。</a:t>
            </a:r>
            <a:endParaRPr kumimoji="1" lang="en-US" altLang="ja-JP" sz="5489" dirty="0"/>
          </a:p>
          <a:p>
            <a:r>
              <a:rPr kumimoji="1" lang="ja-JP" altLang="en-US" sz="5489" i="0" dirty="0"/>
              <a:t>■</a:t>
            </a:r>
            <a:r>
              <a:rPr kumimoji="1" lang="ja-JP" altLang="en-US" sz="5489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5489" i="0" dirty="0"/>
              <a:t>です。</a:t>
            </a:r>
            <a:endParaRPr kumimoji="1" lang="en-US" altLang="ja-JP" sz="5489" i="0" dirty="0"/>
          </a:p>
          <a:p>
            <a:r>
              <a:rPr kumimoji="1" lang="ja-JP" altLang="en-US" sz="5489" i="0" dirty="0"/>
              <a:t>■</a:t>
            </a:r>
            <a:r>
              <a:rPr kumimoji="1" lang="ja-JP" altLang="en-US" sz="5489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5489" i="0" dirty="0">
              <a:solidFill>
                <a:srgbClr val="FF0000"/>
              </a:solidFill>
            </a:endParaRPr>
          </a:p>
          <a:p>
            <a:r>
              <a:rPr kumimoji="1" lang="ja-JP" altLang="en-US" sz="5489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5489" i="0" dirty="0"/>
              <a:t>してください。</a:t>
            </a:r>
            <a:endParaRPr kumimoji="1" lang="en-US" altLang="ja-JP" sz="5489" i="0" dirty="0"/>
          </a:p>
          <a:p>
            <a:r>
              <a:rPr kumimoji="1" lang="ja-JP" altLang="en-US" sz="5489" i="0" dirty="0"/>
              <a:t>■両面印刷の場合はスライドを複製してください。</a:t>
            </a:r>
            <a:endParaRPr kumimoji="1" lang="en-US" altLang="ja-JP" sz="5489" i="0" dirty="0"/>
          </a:p>
          <a:p>
            <a:endParaRPr kumimoji="1" lang="en-US" altLang="ja-JP" sz="4956" dirty="0"/>
          </a:p>
          <a:p>
            <a:r>
              <a:rPr kumimoji="1" lang="en-US" altLang="ja-JP" sz="4956" dirty="0"/>
              <a:t>【</a:t>
            </a:r>
            <a:r>
              <a:rPr kumimoji="1" lang="ja-JP" altLang="en-US" sz="4956" dirty="0"/>
              <a:t>データ保存時の注意事項</a:t>
            </a:r>
            <a:r>
              <a:rPr kumimoji="1" lang="en-US" altLang="ja-JP" sz="4956" dirty="0"/>
              <a:t>】</a:t>
            </a:r>
          </a:p>
          <a:p>
            <a:r>
              <a:rPr kumimoji="1" lang="ja-JP" altLang="en-US" sz="4956" dirty="0"/>
              <a:t>左上のツールバーのファイルを選択</a:t>
            </a:r>
            <a:endParaRPr kumimoji="1" lang="en-US" altLang="ja-JP" sz="4956" dirty="0"/>
          </a:p>
          <a:p>
            <a:r>
              <a:rPr kumimoji="1" lang="ja-JP" altLang="en-US" sz="4956" dirty="0"/>
              <a:t>　→名前を付けて保存</a:t>
            </a:r>
            <a:endParaRPr kumimoji="1" lang="en-US" altLang="ja-JP" sz="4956" dirty="0"/>
          </a:p>
          <a:p>
            <a:r>
              <a:rPr kumimoji="1" lang="ja-JP" altLang="en-US" sz="4956" dirty="0"/>
              <a:t>　　→保存先の選択</a:t>
            </a:r>
            <a:endParaRPr kumimoji="1" lang="en-US" altLang="ja-JP" sz="4956" dirty="0"/>
          </a:p>
          <a:p>
            <a:r>
              <a:rPr kumimoji="1" lang="ja-JP" altLang="en-US" sz="4956" dirty="0"/>
              <a:t>　　　→ファイル名の入力</a:t>
            </a:r>
            <a:endParaRPr kumimoji="1" lang="en-US" altLang="ja-JP" sz="4956" dirty="0"/>
          </a:p>
          <a:p>
            <a:r>
              <a:rPr kumimoji="1" lang="ja-JP" altLang="en-US" sz="4956" dirty="0"/>
              <a:t>　　　　→</a:t>
            </a:r>
            <a:r>
              <a:rPr kumimoji="1" lang="ja-JP" altLang="en-US" sz="4956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4956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4956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4956" dirty="0">
                <a:solidFill>
                  <a:schemeClr val="accent4">
                    <a:lumMod val="75000"/>
                  </a:schemeClr>
                </a:solidFill>
              </a:rPr>
              <a:t>   「</a:t>
            </a:r>
            <a:r>
              <a:rPr kumimoji="1" lang="en-US" altLang="ja-JP" sz="4956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4956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4956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4956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4956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4956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4956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4956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4956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4956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4956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4956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4956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4956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4956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4956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4956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4956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4956" dirty="0">
                <a:solidFill>
                  <a:schemeClr val="accent4">
                    <a:lumMod val="75000"/>
                  </a:schemeClr>
                </a:solidFill>
              </a:rPr>
              <a:t>　「高品質」に設定をお勧めします。</a:t>
            </a:r>
            <a:endParaRPr kumimoji="1" lang="en-US" altLang="ja-JP" sz="4956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4956" dirty="0"/>
              <a:t>　　　　　→保存</a:t>
            </a:r>
            <a:endParaRPr kumimoji="1" lang="en-US" altLang="ja-JP" sz="4956" dirty="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1D2434B-A152-4D77-ACFC-557E1432CE04}"/>
              </a:ext>
            </a:extLst>
          </p:cNvPr>
          <p:cNvCxnSpPr>
            <a:cxnSpLocks/>
          </p:cNvCxnSpPr>
          <p:nvPr userDrawn="1"/>
        </p:nvCxnSpPr>
        <p:spPr>
          <a:xfrm>
            <a:off x="21172463" y="-9057006"/>
            <a:ext cx="0" cy="904158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3D9C2C87-A539-4661-9318-AF12C4D67F58}"/>
              </a:ext>
            </a:extLst>
          </p:cNvPr>
          <p:cNvCxnSpPr>
            <a:cxnSpLocks/>
          </p:cNvCxnSpPr>
          <p:nvPr userDrawn="1"/>
        </p:nvCxnSpPr>
        <p:spPr>
          <a:xfrm>
            <a:off x="211725" y="-9057006"/>
            <a:ext cx="0" cy="904158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14CBD63-3F2B-4BEF-B451-8753BA64786A}"/>
              </a:ext>
            </a:extLst>
          </p:cNvPr>
          <p:cNvCxnSpPr>
            <a:cxnSpLocks/>
          </p:cNvCxnSpPr>
          <p:nvPr userDrawn="1"/>
        </p:nvCxnSpPr>
        <p:spPr>
          <a:xfrm>
            <a:off x="211725" y="30290634"/>
            <a:ext cx="0" cy="904158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598E2703-6F4F-4CB9-BFEC-5E5DD6296ADC}"/>
              </a:ext>
            </a:extLst>
          </p:cNvPr>
          <p:cNvCxnSpPr>
            <a:cxnSpLocks/>
          </p:cNvCxnSpPr>
          <p:nvPr userDrawn="1"/>
        </p:nvCxnSpPr>
        <p:spPr>
          <a:xfrm>
            <a:off x="21172463" y="30290634"/>
            <a:ext cx="0" cy="9041585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F93F1063-2A97-4323-B924-844C393C7275}"/>
              </a:ext>
            </a:extLst>
          </p:cNvPr>
          <p:cNvCxnSpPr>
            <a:cxnSpLocks/>
          </p:cNvCxnSpPr>
          <p:nvPr userDrawn="1"/>
        </p:nvCxnSpPr>
        <p:spPr>
          <a:xfrm>
            <a:off x="-8081444" y="213216"/>
            <a:ext cx="806048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FB60880D-DB0C-40C9-B49E-B2F29367C19C}"/>
              </a:ext>
            </a:extLst>
          </p:cNvPr>
          <p:cNvCxnSpPr>
            <a:cxnSpLocks/>
          </p:cNvCxnSpPr>
          <p:nvPr userDrawn="1"/>
        </p:nvCxnSpPr>
        <p:spPr>
          <a:xfrm>
            <a:off x="21392358" y="30063478"/>
            <a:ext cx="806048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8305944B-A586-43BB-9BF3-64D3D3B7AAF6}"/>
              </a:ext>
            </a:extLst>
          </p:cNvPr>
          <p:cNvCxnSpPr>
            <a:cxnSpLocks/>
          </p:cNvCxnSpPr>
          <p:nvPr userDrawn="1"/>
        </p:nvCxnSpPr>
        <p:spPr>
          <a:xfrm>
            <a:off x="-8075766" y="30063478"/>
            <a:ext cx="806048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0E174519-4E99-4785-B00C-8C0BDBFC7195}"/>
              </a:ext>
            </a:extLst>
          </p:cNvPr>
          <p:cNvCxnSpPr>
            <a:cxnSpLocks/>
          </p:cNvCxnSpPr>
          <p:nvPr userDrawn="1"/>
        </p:nvCxnSpPr>
        <p:spPr>
          <a:xfrm>
            <a:off x="21392358" y="213216"/>
            <a:ext cx="8060488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855F34D-015E-415D-B43A-C71D51FB5DC9}"/>
              </a:ext>
            </a:extLst>
          </p:cNvPr>
          <p:cNvCxnSpPr>
            <a:cxnSpLocks/>
          </p:cNvCxnSpPr>
          <p:nvPr userDrawn="1"/>
        </p:nvCxnSpPr>
        <p:spPr>
          <a:xfrm>
            <a:off x="-8081444" y="426432"/>
            <a:ext cx="80604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849C90B7-4032-486D-A1C2-EF5789111C43}"/>
              </a:ext>
            </a:extLst>
          </p:cNvPr>
          <p:cNvCxnSpPr>
            <a:cxnSpLocks/>
          </p:cNvCxnSpPr>
          <p:nvPr userDrawn="1"/>
        </p:nvCxnSpPr>
        <p:spPr>
          <a:xfrm>
            <a:off x="21392358" y="426432"/>
            <a:ext cx="80604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A569CBED-D8AB-462A-A488-28FBD8A3CC68}"/>
              </a:ext>
            </a:extLst>
          </p:cNvPr>
          <p:cNvCxnSpPr>
            <a:cxnSpLocks/>
          </p:cNvCxnSpPr>
          <p:nvPr userDrawn="1"/>
        </p:nvCxnSpPr>
        <p:spPr>
          <a:xfrm>
            <a:off x="-8077950" y="29850261"/>
            <a:ext cx="80604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B1AD05A6-6FE8-4549-ADA2-AD9AE8B39A74}"/>
              </a:ext>
            </a:extLst>
          </p:cNvPr>
          <p:cNvCxnSpPr>
            <a:cxnSpLocks/>
          </p:cNvCxnSpPr>
          <p:nvPr userDrawn="1"/>
        </p:nvCxnSpPr>
        <p:spPr>
          <a:xfrm>
            <a:off x="21392358" y="29850261"/>
            <a:ext cx="806048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4C1C6637-44BA-4A75-9E3E-BFAEA11AF099}"/>
              </a:ext>
            </a:extLst>
          </p:cNvPr>
          <p:cNvCxnSpPr>
            <a:cxnSpLocks/>
          </p:cNvCxnSpPr>
          <p:nvPr userDrawn="1"/>
        </p:nvCxnSpPr>
        <p:spPr>
          <a:xfrm>
            <a:off x="423449" y="-9057006"/>
            <a:ext cx="0" cy="90415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6E1DF4F3-C6BA-49E7-A5BD-978042C16C12}"/>
              </a:ext>
            </a:extLst>
          </p:cNvPr>
          <p:cNvCxnSpPr>
            <a:cxnSpLocks/>
          </p:cNvCxnSpPr>
          <p:nvPr userDrawn="1"/>
        </p:nvCxnSpPr>
        <p:spPr>
          <a:xfrm>
            <a:off x="20960738" y="-9057006"/>
            <a:ext cx="0" cy="90415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3036F581-FCC1-43CE-9665-B3D64DAA6F1B}"/>
              </a:ext>
            </a:extLst>
          </p:cNvPr>
          <p:cNvCxnSpPr>
            <a:cxnSpLocks/>
          </p:cNvCxnSpPr>
          <p:nvPr userDrawn="1"/>
        </p:nvCxnSpPr>
        <p:spPr>
          <a:xfrm>
            <a:off x="20960738" y="30290634"/>
            <a:ext cx="0" cy="90415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B4632249-2970-4EE6-8892-33956674EEF9}"/>
              </a:ext>
            </a:extLst>
          </p:cNvPr>
          <p:cNvCxnSpPr>
            <a:cxnSpLocks/>
          </p:cNvCxnSpPr>
          <p:nvPr userDrawn="1"/>
        </p:nvCxnSpPr>
        <p:spPr>
          <a:xfrm>
            <a:off x="423449" y="30290634"/>
            <a:ext cx="0" cy="90415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80C4E32-4DB9-5727-F35D-8BF2E27DDBE6}"/>
              </a:ext>
            </a:extLst>
          </p:cNvPr>
          <p:cNvGrpSpPr/>
          <p:nvPr userDrawn="1"/>
        </p:nvGrpSpPr>
        <p:grpSpPr>
          <a:xfrm>
            <a:off x="22172183" y="21249062"/>
            <a:ext cx="10783176" cy="6098380"/>
            <a:chOff x="4734501" y="2421252"/>
            <a:chExt cx="9219048" cy="5633662"/>
          </a:xfrm>
        </p:grpSpPr>
        <p:pic>
          <p:nvPicPr>
            <p:cNvPr id="4" name="図 3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4C8E2E6E-5839-DD41-9709-48761ACB4C6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1" y="2421252"/>
              <a:ext cx="9219048" cy="3876190"/>
            </a:xfrm>
            <a:prstGeom prst="rect">
              <a:avLst/>
            </a:prstGeom>
          </p:spPr>
        </p:pic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1E2CACEB-5F2F-4996-A8AB-3480FC92CDDB}"/>
                </a:ext>
              </a:extLst>
            </p:cNvPr>
            <p:cNvSpPr txBox="1"/>
            <p:nvPr userDrawn="1"/>
          </p:nvSpPr>
          <p:spPr>
            <a:xfrm>
              <a:off x="5421154" y="6297443"/>
              <a:ext cx="7702390" cy="17574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921" dirty="0"/>
                <a:t>FD</a:t>
              </a:r>
              <a:r>
                <a:rPr kumimoji="1" lang="ja-JP" altLang="en-US" sz="3921" dirty="0"/>
                <a:t>：</a:t>
              </a:r>
              <a:r>
                <a:rPr kumimoji="1" lang="en-US" altLang="ja-JP" sz="3921" dirty="0"/>
                <a:t>0120-700-679</a:t>
              </a:r>
            </a:p>
            <a:p>
              <a:r>
                <a:rPr kumimoji="1" lang="ja-JP" altLang="en-US" sz="3921" dirty="0"/>
                <a:t>受付時間／</a:t>
              </a:r>
              <a:r>
                <a:rPr kumimoji="1" lang="en-US" altLang="ja-JP" sz="3921" dirty="0"/>
                <a:t>9:00</a:t>
              </a:r>
              <a:r>
                <a:rPr kumimoji="1" lang="ja-JP" altLang="en-US" sz="3921" dirty="0"/>
                <a:t>～</a:t>
              </a:r>
              <a:r>
                <a:rPr kumimoji="1" lang="en-US" altLang="ja-JP" sz="3921" dirty="0"/>
                <a:t>18:00</a:t>
              </a:r>
              <a:r>
                <a:rPr kumimoji="1" lang="ja-JP" altLang="en-US" sz="3921" dirty="0"/>
                <a:t>  定休日／土日祝</a:t>
              </a:r>
              <a:endParaRPr kumimoji="1" lang="en-US" altLang="ja-JP" sz="3921" dirty="0"/>
            </a:p>
            <a:p>
              <a:r>
                <a:rPr kumimoji="1" lang="en-US" altLang="ja-JP" sz="3921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3921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3372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3944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7547788"/>
            <a:ext cx="18443377" cy="12593645"/>
          </a:xfrm>
        </p:spPr>
        <p:txBody>
          <a:bodyPr anchor="b"/>
          <a:lstStyle>
            <a:lvl1pPr>
              <a:defRPr sz="1403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20260574"/>
            <a:ext cx="18443377" cy="6622701"/>
          </a:xfrm>
        </p:spPr>
        <p:txBody>
          <a:bodyPr/>
          <a:lstStyle>
            <a:lvl1pPr marL="0" indent="0">
              <a:buNone/>
              <a:defRPr sz="5612">
                <a:solidFill>
                  <a:schemeClr val="tx1"/>
                </a:solidFill>
              </a:defRPr>
            </a:lvl1pPr>
            <a:lvl2pPr marL="1069162" indent="0">
              <a:buNone/>
              <a:defRPr sz="4677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5222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8059374"/>
            <a:ext cx="9088041" cy="19209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8059374"/>
            <a:ext cx="9088041" cy="19209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6272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611882"/>
            <a:ext cx="18443377" cy="585180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7421634"/>
            <a:ext cx="9046274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11058863"/>
            <a:ext cx="9046274" cy="1626592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7421634"/>
            <a:ext cx="9090826" cy="3637228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11058863"/>
            <a:ext cx="9090826" cy="1626592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9736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8859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864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4359077"/>
            <a:ext cx="10825460" cy="21515024"/>
          </a:xfrm>
        </p:spPr>
        <p:txBody>
          <a:bodyPr/>
          <a:lstStyle>
            <a:lvl1pPr>
              <a:defRPr sz="7483"/>
            </a:lvl1pPr>
            <a:lvl2pPr>
              <a:defRPr sz="6548"/>
            </a:lvl2pPr>
            <a:lvl3pPr>
              <a:defRPr sz="5612"/>
            </a:lvl3pPr>
            <a:lvl4pPr>
              <a:defRPr sz="4677"/>
            </a:lvl4pPr>
            <a:lvl5pPr>
              <a:defRPr sz="4677"/>
            </a:lvl5pPr>
            <a:lvl6pPr>
              <a:defRPr sz="4677"/>
            </a:lvl6pPr>
            <a:lvl7pPr>
              <a:defRPr sz="4677"/>
            </a:lvl7pPr>
            <a:lvl8pPr>
              <a:defRPr sz="4677"/>
            </a:lvl8pPr>
            <a:lvl9pPr>
              <a:defRPr sz="467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6789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8348"/>
            <a:ext cx="6896776" cy="7064216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4359077"/>
            <a:ext cx="10825460" cy="21515024"/>
          </a:xfrm>
        </p:spPr>
        <p:txBody>
          <a:bodyPr anchor="t"/>
          <a:lstStyle>
            <a:lvl1pPr marL="0" indent="0">
              <a:buNone/>
              <a:defRPr sz="7483"/>
            </a:lvl1pPr>
            <a:lvl2pPr marL="1069162" indent="0">
              <a:buNone/>
              <a:defRPr sz="6548"/>
            </a:lvl2pPr>
            <a:lvl3pPr marL="2138324" indent="0">
              <a:buNone/>
              <a:defRPr sz="5612"/>
            </a:lvl3pPr>
            <a:lvl4pPr marL="3207487" indent="0">
              <a:buNone/>
              <a:defRPr sz="4677"/>
            </a:lvl4pPr>
            <a:lvl5pPr marL="4276649" indent="0">
              <a:buNone/>
              <a:defRPr sz="4677"/>
            </a:lvl5pPr>
            <a:lvl6pPr marL="5345811" indent="0">
              <a:buNone/>
              <a:defRPr sz="4677"/>
            </a:lvl6pPr>
            <a:lvl7pPr marL="6414973" indent="0">
              <a:buNone/>
              <a:defRPr sz="4677"/>
            </a:lvl7pPr>
            <a:lvl8pPr marL="7484135" indent="0">
              <a:buNone/>
              <a:defRPr sz="4677"/>
            </a:lvl8pPr>
            <a:lvl9pPr marL="8553298" indent="0">
              <a:buNone/>
              <a:defRPr sz="4677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82564"/>
            <a:ext cx="6896776" cy="16826573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1518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1611882"/>
            <a:ext cx="18443377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8059374"/>
            <a:ext cx="18443377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28060644"/>
            <a:ext cx="7216973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28060644"/>
            <a:ext cx="4811316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217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defTabSz="2138324" rtl="0" eaLnBrk="1" latinLnBrk="0" hangingPunct="1">
        <a:lnSpc>
          <a:spcPct val="90000"/>
        </a:lnSpc>
        <a:spcBef>
          <a:spcPct val="0"/>
        </a:spcBef>
        <a:buNone/>
        <a:defRPr kumimoji="1" sz="102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4581" indent="-534581" algn="l" defTabSz="2138324" rtl="0" eaLnBrk="1" latinLnBrk="0" hangingPunct="1">
        <a:lnSpc>
          <a:spcPct val="90000"/>
        </a:lnSpc>
        <a:spcBef>
          <a:spcPts val="2339"/>
        </a:spcBef>
        <a:buFont typeface="Arial" panose="020B0604020202020204" pitchFamily="34" charset="0"/>
        <a:buChar char="•"/>
        <a:defRPr kumimoji="1" sz="6548" kern="1200">
          <a:solidFill>
            <a:schemeClr val="tx1"/>
          </a:solidFill>
          <a:latin typeface="+mn-lt"/>
          <a:ea typeface="+mn-ea"/>
          <a:cs typeface="+mn-cs"/>
        </a:defRPr>
      </a:lvl1pPr>
      <a:lvl2pPr marL="1603743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5612" kern="1200">
          <a:solidFill>
            <a:schemeClr val="tx1"/>
          </a:solidFill>
          <a:latin typeface="+mn-lt"/>
          <a:ea typeface="+mn-ea"/>
          <a:cs typeface="+mn-cs"/>
        </a:defRPr>
      </a:lvl2pPr>
      <a:lvl3pPr marL="2672906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4677" kern="1200">
          <a:solidFill>
            <a:schemeClr val="tx1"/>
          </a:solidFill>
          <a:latin typeface="+mn-lt"/>
          <a:ea typeface="+mn-ea"/>
          <a:cs typeface="+mn-cs"/>
        </a:defRPr>
      </a:lvl3pPr>
      <a:lvl4pPr marL="3742068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811230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880392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949554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8018717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9087879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324" rtl="0" eaLnBrk="1" latinLnBrk="0" hangingPunct="1"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algn="l" defTabSz="2138324" rtl="0" eaLnBrk="1" latinLnBrk="0" hangingPunct="1"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138324" algn="l" defTabSz="2138324" rtl="0" eaLnBrk="1" latinLnBrk="0" hangingPunct="1"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3pPr>
      <a:lvl4pPr marL="3207487" algn="l" defTabSz="2138324" rtl="0" eaLnBrk="1" latinLnBrk="0" hangingPunct="1"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276649" algn="l" defTabSz="2138324" rtl="0" eaLnBrk="1" latinLnBrk="0" hangingPunct="1"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345811" algn="l" defTabSz="2138324" rtl="0" eaLnBrk="1" latinLnBrk="0" hangingPunct="1"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414973" algn="l" defTabSz="2138324" rtl="0" eaLnBrk="1" latinLnBrk="0" hangingPunct="1"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7484135" algn="l" defTabSz="2138324" rtl="0" eaLnBrk="1" latinLnBrk="0" hangingPunct="1"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8553298" algn="l" defTabSz="2138324" rtl="0" eaLnBrk="1" latinLnBrk="0" hangingPunct="1">
        <a:defRPr kumimoji="1" sz="4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2013 - 2022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A3タテ</dc:title>
  <dc:subject/>
  <dc:creator>イイチラシ</dc:creator>
  <cp:lastModifiedBy>小宮 菜津美</cp:lastModifiedBy>
  <cp:revision>24</cp:revision>
  <dcterms:created xsi:type="dcterms:W3CDTF">2019-10-04T02:06:44Z</dcterms:created>
  <dcterms:modified xsi:type="dcterms:W3CDTF">2024-06-25T08:20:37Z</dcterms:modified>
</cp:coreProperties>
</file>