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8" r:id="rId2"/>
  </p:sldIdLst>
  <p:sldSz cx="42803763" cy="302752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" userDrawn="1">
          <p15:clr>
            <a:srgbClr val="A4A3A4"/>
          </p15:clr>
        </p15:guide>
        <p15:guide id="2" pos="221" userDrawn="1">
          <p15:clr>
            <a:srgbClr val="A4A3A4"/>
          </p15:clr>
        </p15:guide>
        <p15:guide id="3" pos="377" userDrawn="1">
          <p15:clr>
            <a:srgbClr val="A4A3A4"/>
          </p15:clr>
        </p15:guide>
        <p15:guide id="4" pos="26586" userDrawn="1">
          <p15:clr>
            <a:srgbClr val="A4A3A4"/>
          </p15:clr>
        </p15:guide>
        <p15:guide id="5" pos="26776" userDrawn="1">
          <p15:clr>
            <a:srgbClr val="A4A3A4"/>
          </p15:clr>
        </p15:guide>
        <p15:guide id="6" orient="horz" pos="18663" userDrawn="1">
          <p15:clr>
            <a:srgbClr val="A4A3A4"/>
          </p15:clr>
        </p15:guide>
        <p15:guide id="7" orient="horz" pos="18916" userDrawn="1">
          <p15:clr>
            <a:srgbClr val="A4A3A4"/>
          </p15:clr>
        </p15:guide>
        <p15:guide id="8" orient="horz" pos="4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" d="100"/>
          <a:sy n="15" d="100"/>
        </p:scale>
        <p:origin x="882" y="102"/>
      </p:cViewPr>
      <p:guideLst>
        <p:guide orient="horz" pos="219"/>
        <p:guide pos="221"/>
        <p:guide pos="377"/>
        <p:guide pos="26586"/>
        <p:guide pos="26776"/>
        <p:guide orient="horz" pos="18663"/>
        <p:guide orient="horz" pos="18916"/>
        <p:guide orient="horz" pos="40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6875" y="857250"/>
            <a:ext cx="32702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1pPr>
    <a:lvl2pPr marL="1273165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2pPr>
    <a:lvl3pPr marL="2546330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3pPr>
    <a:lvl4pPr marL="3819495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4pPr>
    <a:lvl5pPr marL="5092659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5pPr>
    <a:lvl6pPr marL="6365824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6pPr>
    <a:lvl7pPr marL="7638989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7pPr>
    <a:lvl8pPr marL="8912154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8pPr>
    <a:lvl9pPr marL="10185319" algn="l" defTabSz="2546330" rtl="0" eaLnBrk="1" latinLnBrk="0" hangingPunct="1">
      <a:defRPr kumimoji="1" sz="33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67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05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89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44366938" y="1585659"/>
            <a:ext cx="28713951" cy="15180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102" dirty="0"/>
              <a:t>A0</a:t>
            </a:r>
            <a:r>
              <a:rPr kumimoji="1" lang="ja-JP" altLang="en-US" sz="11102" dirty="0"/>
              <a:t>サイズ　ヨコ</a:t>
            </a:r>
            <a:endParaRPr kumimoji="1" lang="en-US" altLang="ja-JP" sz="11102" dirty="0"/>
          </a:p>
          <a:p>
            <a:endParaRPr kumimoji="1" lang="en-US" altLang="ja-JP" sz="7008" dirty="0"/>
          </a:p>
          <a:p>
            <a:r>
              <a:rPr kumimoji="1" lang="en-US" altLang="ja-JP" sz="4441" dirty="0"/>
              <a:t>【</a:t>
            </a:r>
            <a:r>
              <a:rPr kumimoji="1" lang="ja-JP" altLang="en-US" sz="4441" dirty="0"/>
              <a:t>デザイン作成上の注意事項</a:t>
            </a:r>
            <a:r>
              <a:rPr kumimoji="1" lang="en-US" altLang="ja-JP" sz="4441" dirty="0"/>
              <a:t>】</a:t>
            </a:r>
          </a:p>
          <a:p>
            <a:r>
              <a:rPr kumimoji="1" lang="ja-JP" altLang="en-US" sz="4441" dirty="0"/>
              <a:t>■</a:t>
            </a:r>
            <a:r>
              <a:rPr kumimoji="1" lang="ja-JP" altLang="en-US" sz="4441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4441" dirty="0"/>
              <a:t>してください。</a:t>
            </a:r>
            <a:endParaRPr kumimoji="1" lang="en-US" altLang="ja-JP" sz="4441" dirty="0"/>
          </a:p>
          <a:p>
            <a:r>
              <a:rPr kumimoji="1" lang="ja-JP" altLang="en-US" sz="4441" i="0" dirty="0"/>
              <a:t>■</a:t>
            </a:r>
            <a:r>
              <a:rPr kumimoji="1" lang="ja-JP" altLang="en-US" sz="4441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4441" i="0" dirty="0"/>
              <a:t>です。</a:t>
            </a:r>
            <a:endParaRPr kumimoji="1" lang="en-US" altLang="ja-JP" sz="4441" i="0" dirty="0"/>
          </a:p>
          <a:p>
            <a:r>
              <a:rPr kumimoji="1" lang="ja-JP" altLang="en-US" sz="4441" i="0" dirty="0"/>
              <a:t>■</a:t>
            </a:r>
            <a:r>
              <a:rPr kumimoji="1" lang="ja-JP" altLang="en-US" sz="4441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4441" i="0" dirty="0">
              <a:solidFill>
                <a:srgbClr val="FF0000"/>
              </a:solidFill>
            </a:endParaRPr>
          </a:p>
          <a:p>
            <a:r>
              <a:rPr kumimoji="1" lang="ja-JP" altLang="en-US" sz="4441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4441" i="0" dirty="0"/>
              <a:t>してください。</a:t>
            </a:r>
            <a:endParaRPr kumimoji="1" lang="en-US" altLang="ja-JP" sz="4441" i="0" dirty="0"/>
          </a:p>
          <a:p>
            <a:r>
              <a:rPr kumimoji="1" lang="ja-JP" altLang="en-US" sz="4441" i="0" dirty="0"/>
              <a:t>■両面印刷の場合はスライドを複製してください。</a:t>
            </a:r>
            <a:endParaRPr kumimoji="1" lang="en-US" altLang="ja-JP" sz="4441" i="0" dirty="0"/>
          </a:p>
          <a:p>
            <a:endParaRPr kumimoji="1" lang="en-US" altLang="ja-JP" sz="4441" dirty="0"/>
          </a:p>
          <a:p>
            <a:r>
              <a:rPr kumimoji="1" lang="en-US" altLang="ja-JP" sz="4441" dirty="0"/>
              <a:t>【</a:t>
            </a:r>
            <a:r>
              <a:rPr kumimoji="1" lang="ja-JP" altLang="en-US" sz="4441" dirty="0"/>
              <a:t>データ保存時の注意事項</a:t>
            </a:r>
            <a:r>
              <a:rPr kumimoji="1" lang="en-US" altLang="ja-JP" sz="4441" dirty="0"/>
              <a:t>】</a:t>
            </a:r>
          </a:p>
          <a:p>
            <a:r>
              <a:rPr kumimoji="1" lang="ja-JP" altLang="en-US" sz="4441" dirty="0"/>
              <a:t>左上のツールバーのファイルを選択</a:t>
            </a:r>
            <a:endParaRPr kumimoji="1" lang="en-US" altLang="ja-JP" sz="4441" dirty="0"/>
          </a:p>
          <a:p>
            <a:r>
              <a:rPr kumimoji="1" lang="ja-JP" altLang="en-US" sz="4441" dirty="0"/>
              <a:t>　→名前を付けて保存</a:t>
            </a:r>
            <a:endParaRPr kumimoji="1" lang="en-US" altLang="ja-JP" sz="4441" dirty="0"/>
          </a:p>
          <a:p>
            <a:r>
              <a:rPr kumimoji="1" lang="ja-JP" altLang="en-US" sz="4441" dirty="0"/>
              <a:t>　　→保存先の選択</a:t>
            </a:r>
            <a:endParaRPr kumimoji="1" lang="en-US" altLang="ja-JP" sz="4441" dirty="0"/>
          </a:p>
          <a:p>
            <a:r>
              <a:rPr kumimoji="1" lang="ja-JP" altLang="en-US" sz="4441" dirty="0"/>
              <a:t>　　　→ファイル名の入力</a:t>
            </a:r>
            <a:endParaRPr kumimoji="1" lang="en-US" altLang="ja-JP" sz="4441" dirty="0"/>
          </a:p>
          <a:p>
            <a:r>
              <a:rPr kumimoji="1" lang="ja-JP" altLang="en-US" sz="4441" dirty="0"/>
              <a:t>　　　　→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444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444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444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444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441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4441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444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441" dirty="0"/>
              <a:t>　　　　　→保存</a:t>
            </a:r>
            <a:endParaRPr kumimoji="1" lang="en-US" altLang="ja-JP" sz="4441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42504407" y="-9057465"/>
            <a:ext cx="0" cy="90415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305754" y="-9065486"/>
            <a:ext cx="0" cy="90415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301450" y="30281822"/>
            <a:ext cx="0" cy="90415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42504407" y="30281822"/>
            <a:ext cx="0" cy="90415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16155592" y="299762"/>
            <a:ext cx="161347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42810413" y="29976247"/>
            <a:ext cx="161347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16141382" y="29976247"/>
            <a:ext cx="161347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42810413" y="299762"/>
            <a:ext cx="161347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16155592" y="599525"/>
            <a:ext cx="161347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42810413" y="599525"/>
            <a:ext cx="161347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16150727" y="29676485"/>
            <a:ext cx="161347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42810413" y="29676485"/>
            <a:ext cx="161347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602899" y="-9057465"/>
            <a:ext cx="0" cy="90415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42202957" y="-9057465"/>
            <a:ext cx="0" cy="90415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42202957" y="30281822"/>
            <a:ext cx="0" cy="90415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602899" y="30281822"/>
            <a:ext cx="0" cy="90415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43592265" y="18876292"/>
            <a:ext cx="14046592" cy="8554061"/>
            <a:chOff x="4734501" y="2421252"/>
            <a:chExt cx="9219048" cy="5620714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8311655" cy="1744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551" dirty="0"/>
                <a:t>FD</a:t>
              </a:r>
              <a:r>
                <a:rPr kumimoji="1" lang="ja-JP" altLang="en-US" sz="5551" dirty="0"/>
                <a:t>：</a:t>
              </a:r>
              <a:r>
                <a:rPr kumimoji="1" lang="en-US" altLang="ja-JP" sz="5551" dirty="0"/>
                <a:t>0120-700-679</a:t>
              </a:r>
            </a:p>
            <a:p>
              <a:r>
                <a:rPr kumimoji="1" lang="ja-JP" altLang="en-US" sz="5551" dirty="0"/>
                <a:t>受付時間／</a:t>
              </a:r>
              <a:r>
                <a:rPr kumimoji="1" lang="en-US" altLang="ja-JP" sz="5551" dirty="0"/>
                <a:t>9:00</a:t>
              </a:r>
              <a:r>
                <a:rPr kumimoji="1" lang="ja-JP" altLang="en-US" sz="5551" dirty="0"/>
                <a:t>～</a:t>
              </a:r>
              <a:r>
                <a:rPr kumimoji="1" lang="en-US" altLang="ja-JP" sz="5551" dirty="0"/>
                <a:t>18:00</a:t>
              </a:r>
              <a:r>
                <a:rPr kumimoji="1" lang="ja-JP" altLang="en-US" sz="5551" dirty="0"/>
                <a:t>  定休日／土日祝</a:t>
              </a:r>
              <a:endParaRPr kumimoji="1" lang="en-US" altLang="ja-JP" sz="5551" dirty="0"/>
            </a:p>
            <a:p>
              <a:r>
                <a:rPr kumimoji="1" lang="en-US" altLang="ja-JP" sz="5551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555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39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41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69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67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59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04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83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06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06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6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kumimoji="1"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kumimoji="1"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28</cp:revision>
  <dcterms:created xsi:type="dcterms:W3CDTF">2019-10-04T02:06:44Z</dcterms:created>
  <dcterms:modified xsi:type="dcterms:W3CDTF">2024-06-25T08:18:02Z</dcterms:modified>
</cp:coreProperties>
</file>