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219" userDrawn="1">
          <p15:clr>
            <a:srgbClr val="A4A3A4"/>
          </p15:clr>
        </p15:guide>
        <p15:guide id="3" pos="408" userDrawn="1">
          <p15:clr>
            <a:srgbClr val="A4A3A4"/>
          </p15:clr>
        </p15:guide>
        <p15:guide id="4" pos="18663" userDrawn="1">
          <p15:clr>
            <a:srgbClr val="A4A3A4"/>
          </p15:clr>
        </p15:guide>
        <p15:guide id="5" pos="18852" userDrawn="1">
          <p15:clr>
            <a:srgbClr val="A4A3A4"/>
          </p15:clr>
        </p15:guide>
        <p15:guide id="6" orient="horz" pos="26586" userDrawn="1">
          <p15:clr>
            <a:srgbClr val="A4A3A4"/>
          </p15:clr>
        </p15:guide>
        <p15:guide id="7" orient="horz" pos="26776" userDrawn="1">
          <p15:clr>
            <a:srgbClr val="A4A3A4"/>
          </p15:clr>
        </p15:guide>
        <p15:guide id="8" orient="horz" pos="3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" d="100"/>
          <a:sy n="11" d="100"/>
        </p:scale>
        <p:origin x="2424" y="138"/>
      </p:cViewPr>
      <p:guideLst>
        <p:guide orient="horz" pos="187"/>
        <p:guide pos="219"/>
        <p:guide pos="408"/>
        <p:guide pos="18663"/>
        <p:guide pos="18852"/>
        <p:guide orient="horz" pos="26586"/>
        <p:guide orient="horz" pos="26776"/>
        <p:guide orient="horz" pos="3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76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32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64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32449467" y="4758635"/>
            <a:ext cx="28102565" cy="22844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992" dirty="0"/>
              <a:t>A0</a:t>
            </a:r>
            <a:r>
              <a:rPr kumimoji="1" lang="ja-JP" altLang="en-US" sz="9992" dirty="0"/>
              <a:t>サイズ　タテ</a:t>
            </a:r>
            <a:endParaRPr kumimoji="1" lang="en-US" altLang="ja-JP" sz="9992" dirty="0"/>
          </a:p>
          <a:p>
            <a:endParaRPr kumimoji="1" lang="en-US" altLang="ja-JP" sz="7017" dirty="0"/>
          </a:p>
          <a:p>
            <a:r>
              <a:rPr kumimoji="1" lang="en-US" altLang="ja-JP" sz="7772" dirty="0"/>
              <a:t>【</a:t>
            </a:r>
            <a:r>
              <a:rPr kumimoji="1" lang="ja-JP" altLang="en-US" sz="7772" dirty="0"/>
              <a:t>デザイン作成上の注意事項</a:t>
            </a:r>
            <a:r>
              <a:rPr kumimoji="1" lang="en-US" altLang="ja-JP" sz="7772" dirty="0"/>
              <a:t>】</a:t>
            </a:r>
          </a:p>
          <a:p>
            <a:r>
              <a:rPr kumimoji="1" lang="ja-JP" altLang="en-US" sz="7772" dirty="0"/>
              <a:t>■</a:t>
            </a:r>
            <a:r>
              <a:rPr kumimoji="1" lang="ja-JP" altLang="en-US" sz="7772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7772" dirty="0"/>
              <a:t>してください。</a:t>
            </a:r>
            <a:endParaRPr kumimoji="1" lang="en-US" altLang="ja-JP" sz="7772" dirty="0"/>
          </a:p>
          <a:p>
            <a:r>
              <a:rPr kumimoji="1" lang="ja-JP" altLang="en-US" sz="7772" i="0" dirty="0"/>
              <a:t>■</a:t>
            </a:r>
            <a:r>
              <a:rPr kumimoji="1" lang="ja-JP" altLang="en-US" sz="7772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7772" i="0" dirty="0"/>
              <a:t>です。</a:t>
            </a:r>
            <a:endParaRPr kumimoji="1" lang="en-US" altLang="ja-JP" sz="7772" i="0" dirty="0"/>
          </a:p>
          <a:p>
            <a:r>
              <a:rPr kumimoji="1" lang="ja-JP" altLang="en-US" sz="7772" i="0" dirty="0"/>
              <a:t>■</a:t>
            </a:r>
            <a:r>
              <a:rPr kumimoji="1" lang="ja-JP" altLang="en-US" sz="7772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7772" i="0" dirty="0">
              <a:solidFill>
                <a:srgbClr val="FF0000"/>
              </a:solidFill>
            </a:endParaRPr>
          </a:p>
          <a:p>
            <a:r>
              <a:rPr kumimoji="1" lang="ja-JP" altLang="en-US" sz="7772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7772" i="0" dirty="0"/>
              <a:t>してください。</a:t>
            </a:r>
            <a:endParaRPr kumimoji="1" lang="en-US" altLang="ja-JP" sz="7772" i="0" dirty="0"/>
          </a:p>
          <a:p>
            <a:r>
              <a:rPr kumimoji="1" lang="ja-JP" altLang="en-US" sz="7772" i="0" dirty="0"/>
              <a:t>■両面印刷の場合はスライドを複製してください。</a:t>
            </a:r>
            <a:endParaRPr kumimoji="1" lang="en-US" altLang="ja-JP" sz="7772" i="0" dirty="0"/>
          </a:p>
          <a:p>
            <a:endParaRPr kumimoji="1" lang="en-US" altLang="ja-JP" sz="7017" dirty="0"/>
          </a:p>
          <a:p>
            <a:r>
              <a:rPr kumimoji="1" lang="en-US" altLang="ja-JP" sz="7017" dirty="0"/>
              <a:t>【</a:t>
            </a:r>
            <a:r>
              <a:rPr kumimoji="1" lang="ja-JP" altLang="en-US" sz="7017" dirty="0"/>
              <a:t>データ保存時の注意事項</a:t>
            </a:r>
            <a:r>
              <a:rPr kumimoji="1" lang="en-US" altLang="ja-JP" sz="7017" dirty="0"/>
              <a:t>】</a:t>
            </a:r>
          </a:p>
          <a:p>
            <a:r>
              <a:rPr kumimoji="1" lang="ja-JP" altLang="en-US" sz="7017" dirty="0"/>
              <a:t>左上のツールバーのファイルを選択</a:t>
            </a:r>
            <a:endParaRPr kumimoji="1" lang="en-US" altLang="ja-JP" sz="7017" dirty="0"/>
          </a:p>
          <a:p>
            <a:r>
              <a:rPr kumimoji="1" lang="ja-JP" altLang="en-US" sz="7017" dirty="0"/>
              <a:t>　→名前を付けて保存</a:t>
            </a:r>
            <a:endParaRPr kumimoji="1" lang="en-US" altLang="ja-JP" sz="7017" dirty="0"/>
          </a:p>
          <a:p>
            <a:r>
              <a:rPr kumimoji="1" lang="ja-JP" altLang="en-US" sz="7017" dirty="0"/>
              <a:t>　　→保存先の選択</a:t>
            </a:r>
            <a:endParaRPr kumimoji="1" lang="en-US" altLang="ja-JP" sz="7017" dirty="0"/>
          </a:p>
          <a:p>
            <a:r>
              <a:rPr kumimoji="1" lang="ja-JP" altLang="en-US" sz="7017" dirty="0"/>
              <a:t>　　　→ファイル名の入力</a:t>
            </a:r>
            <a:endParaRPr kumimoji="1" lang="en-US" altLang="ja-JP" sz="7017" dirty="0"/>
          </a:p>
          <a:p>
            <a:r>
              <a:rPr kumimoji="1" lang="ja-JP" altLang="en-US" sz="7017" dirty="0"/>
              <a:t>　　　　→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701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701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701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701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7017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7017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701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17" dirty="0"/>
              <a:t>　　　　　→保存</a:t>
            </a:r>
            <a:endParaRPr kumimoji="1" lang="en-US" altLang="ja-JP" sz="7017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29976247" y="-12804994"/>
            <a:ext cx="0" cy="1278319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299762" y="-12804994"/>
            <a:ext cx="0" cy="1278319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299762" y="42825565"/>
            <a:ext cx="0" cy="1278319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29976247" y="42825565"/>
            <a:ext cx="0" cy="1278319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11441813" y="301450"/>
            <a:ext cx="1141214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30287577" y="42504407"/>
            <a:ext cx="1141214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11433775" y="42504407"/>
            <a:ext cx="1141214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30287577" y="301450"/>
            <a:ext cx="1141214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11441813" y="602899"/>
            <a:ext cx="114121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30287577" y="602899"/>
            <a:ext cx="114121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11436867" y="42202957"/>
            <a:ext cx="114121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30287577" y="42202957"/>
            <a:ext cx="114121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599525" y="-12804994"/>
            <a:ext cx="0" cy="127831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29676485" y="-12804994"/>
            <a:ext cx="0" cy="127831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29676485" y="42825565"/>
            <a:ext cx="0" cy="127831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599525" y="42825565"/>
            <a:ext cx="0" cy="127831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0C4E32-4DB9-5727-F35D-8BF2E27DDBE6}"/>
              </a:ext>
            </a:extLst>
          </p:cNvPr>
          <p:cNvGrpSpPr/>
          <p:nvPr userDrawn="1"/>
        </p:nvGrpSpPr>
        <p:grpSpPr>
          <a:xfrm>
            <a:off x="31391663" y="30042393"/>
            <a:ext cx="15266960" cy="8587264"/>
            <a:chOff x="4734501" y="2421252"/>
            <a:chExt cx="9219048" cy="5610950"/>
          </a:xfrm>
        </p:grpSpPr>
        <p:pic>
          <p:nvPicPr>
            <p:cNvPr id="4" name="図 3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C8E2E6E-5839-DD41-9709-48761ACB4C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2CACEB-5F2F-4996-A8AB-3480FC92CDDB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647261" cy="1734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551" dirty="0"/>
                <a:t>FD</a:t>
              </a:r>
              <a:r>
                <a:rPr kumimoji="1" lang="ja-JP" altLang="en-US" sz="5551" dirty="0"/>
                <a:t>：</a:t>
              </a:r>
              <a:r>
                <a:rPr kumimoji="1" lang="en-US" altLang="ja-JP" sz="5551" dirty="0"/>
                <a:t>0120-700-679</a:t>
              </a:r>
            </a:p>
            <a:p>
              <a:r>
                <a:rPr kumimoji="1" lang="ja-JP" altLang="en-US" sz="5551" dirty="0"/>
                <a:t>受付時間／</a:t>
              </a:r>
              <a:r>
                <a:rPr kumimoji="1" lang="en-US" altLang="ja-JP" sz="5551" dirty="0"/>
                <a:t>9:00</a:t>
              </a:r>
              <a:r>
                <a:rPr kumimoji="1" lang="ja-JP" altLang="en-US" sz="5551" dirty="0"/>
                <a:t>～</a:t>
              </a:r>
              <a:r>
                <a:rPr kumimoji="1" lang="en-US" altLang="ja-JP" sz="5551" dirty="0"/>
                <a:t>18:00</a:t>
              </a:r>
              <a:r>
                <a:rPr kumimoji="1" lang="ja-JP" altLang="en-US" sz="5551" dirty="0"/>
                <a:t>  定休日／土日祝</a:t>
              </a:r>
              <a:endParaRPr kumimoji="1" lang="en-US" altLang="ja-JP" sz="5551" dirty="0"/>
            </a:p>
            <a:p>
              <a:r>
                <a:rPr kumimoji="1" lang="en-US" altLang="ja-JP" sz="5551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5551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5241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47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662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9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11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21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36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30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957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56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小宮 菜津美</cp:lastModifiedBy>
  <cp:revision>24</cp:revision>
  <dcterms:created xsi:type="dcterms:W3CDTF">2019-10-04T02:06:44Z</dcterms:created>
  <dcterms:modified xsi:type="dcterms:W3CDTF">2024-06-25T08:17:24Z</dcterms:modified>
</cp:coreProperties>
</file>